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730" r:id="rId2"/>
    <p:sldId id="1736" r:id="rId3"/>
    <p:sldId id="1737" r:id="rId4"/>
    <p:sldId id="1735" r:id="rId5"/>
    <p:sldId id="1738" r:id="rId6"/>
    <p:sldId id="1739" r:id="rId7"/>
    <p:sldId id="1740" r:id="rId8"/>
    <p:sldId id="1741" r:id="rId9"/>
    <p:sldId id="1742" r:id="rId10"/>
    <p:sldId id="1743" r:id="rId11"/>
    <p:sldId id="174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68" d="100"/>
          <a:sy n="68" d="100"/>
        </p:scale>
        <p:origin x="13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93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428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257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98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387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29/11/2017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python-requests.org/en/maste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ist_of_HTTP_status_code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python-requests.org/en/master/user/quickstart/#json-response-conten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ummy.com/software/BeautifulSoup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5A256-BCA4-4255-B4DD-D52B7A534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Getting web 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50D3E-C6F0-45A7-912B-47561B7E4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6" y="1825625"/>
            <a:ext cx="11814313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First we need to get the webpage by issuing a HTTP request. The best option for this is the requests library that comes with Anaconda: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http://docs.python-requests.org/en/master/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r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requests.get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('https://etc',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=('user', 'pass'))</a:t>
            </a:r>
          </a:p>
          <a:p>
            <a:pPr marL="0" indent="0">
              <a:buNone/>
            </a:pPr>
            <a:r>
              <a:rPr lang="en-GB" dirty="0"/>
              <a:t>The username and password is optional.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To get the page: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content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r.text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808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8512C-2243-4EC0-A739-8413A8DB6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Where to put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849DE-7BAB-4829-A2E0-84981C656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Functions placed between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 &lt;/script&gt; </a:t>
            </a:r>
            <a:r>
              <a:rPr lang="en-GB" dirty="0"/>
              <a:t>tags in either the head or body. In the body code will run in the order the page loads if not in functions.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Alternatively, can be in an external script linked to with a filename or URL in the body or head, thus:</a:t>
            </a:r>
          </a:p>
          <a:p>
            <a:pPr marL="0" indent="0">
              <a:buNone/>
            </a:pPr>
            <a:br>
              <a:rPr lang="en-GB" dirty="0"/>
            </a:b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="script.js"&gt;&lt;/script&gt;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092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7AB7C-A44B-428D-B009-4638E16F5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70054-6DFE-45C5-9458-6BF1EB364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function clicked()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a.innerHTML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"changed";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&lt;SPAN id="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="clicked()"&gt;Push&lt;/SPAN&gt;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1772352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DCBBC-7C89-4943-BFEE-6C1C7ADA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426" y="30549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Other variables and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7414-6D15-4803-8AFC-A59DFF8E1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861" y="894522"/>
            <a:ext cx="11092069" cy="560566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r.status_code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HTTP status codes returned by servers as well as any HTML and files: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https://en.wikipedia.org/wiki/List_of_HTTP_status_codes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200 OK</a:t>
            </a:r>
          </a:p>
          <a:p>
            <a:pPr marL="0" indent="0">
              <a:buNone/>
            </a:pPr>
            <a:r>
              <a:rPr lang="en-GB" dirty="0"/>
              <a:t>204 No Content</a:t>
            </a:r>
          </a:p>
          <a:p>
            <a:pPr marL="0" indent="0">
              <a:buNone/>
            </a:pPr>
            <a:r>
              <a:rPr lang="en-GB" dirty="0"/>
              <a:t>400 Bad Request</a:t>
            </a:r>
          </a:p>
          <a:p>
            <a:pPr marL="0" indent="0">
              <a:buNone/>
            </a:pPr>
            <a:r>
              <a:rPr lang="en-GB" dirty="0"/>
              <a:t>401 Unauthorized</a:t>
            </a:r>
          </a:p>
          <a:p>
            <a:pPr marL="0" indent="0">
              <a:buNone/>
            </a:pPr>
            <a:r>
              <a:rPr lang="en-GB" dirty="0"/>
              <a:t>403 Forbidden</a:t>
            </a:r>
          </a:p>
          <a:p>
            <a:pPr marL="0" indent="0">
              <a:buNone/>
            </a:pPr>
            <a:r>
              <a:rPr lang="en-GB" dirty="0"/>
              <a:t>404 Not Found</a:t>
            </a:r>
          </a:p>
          <a:p>
            <a:pPr marL="0" indent="0">
              <a:buNone/>
            </a:pPr>
            <a:r>
              <a:rPr lang="en-GB" dirty="0"/>
              <a:t>408 Request Timeout</a:t>
            </a:r>
          </a:p>
          <a:p>
            <a:pPr marL="0" indent="0">
              <a:buNone/>
            </a:pPr>
            <a:r>
              <a:rPr lang="en-GB" dirty="0"/>
              <a:t>500 Internal Server Error</a:t>
            </a:r>
          </a:p>
          <a:p>
            <a:pPr marL="0" indent="0">
              <a:buNone/>
            </a:pPr>
            <a:r>
              <a:rPr lang="en-GB" dirty="0"/>
              <a:t>502 Bad Gateway (for servers passing on requests elsewhere)</a:t>
            </a:r>
          </a:p>
          <a:p>
            <a:pPr marL="0" indent="0">
              <a:buNone/>
            </a:pPr>
            <a:r>
              <a:rPr lang="en-GB" dirty="0"/>
              <a:t>504 Gateway Timeout (for servers passing on requests elsewhere)</a:t>
            </a:r>
          </a:p>
        </p:txBody>
      </p:sp>
    </p:spTree>
    <p:extLst>
      <p:ext uri="{BB962C8B-B14F-4D97-AF65-F5344CB8AC3E}">
        <p14:creationId xmlns:p14="http://schemas.microsoft.com/office/powerpoint/2010/main" val="191677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FD1A3-8CBA-4606-A937-7D49D643F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4C45D-B2E8-42DE-AF4C-010BBD57B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43" y="1825624"/>
            <a:ext cx="11430000" cy="469444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You can use requests to get JSON files from the web and translate it into a Python object similar to the mix of </a:t>
            </a:r>
            <a:r>
              <a:rPr lang="en-GB" dirty="0" err="1"/>
              <a:t>dicts</a:t>
            </a:r>
            <a:r>
              <a:rPr lang="en-GB" dirty="0"/>
              <a:t> and lists of the </a:t>
            </a:r>
            <a:r>
              <a:rPr lang="en-GB" dirty="0" err="1"/>
              <a:t>json</a:t>
            </a:r>
            <a:r>
              <a:rPr lang="en-GB" dirty="0"/>
              <a:t> library.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json_object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r.json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hlinkClick r:id="rId2"/>
            </a:endParaRPr>
          </a:p>
          <a:p>
            <a:pPr marL="0" indent="0">
              <a:buNone/>
            </a:pPr>
            <a:r>
              <a:rPr lang="en-GB" dirty="0">
                <a:hlinkClick r:id="rId2"/>
              </a:rPr>
              <a:t>http://docs.python-requests.org/en/master/user/quickstart/#json-response-content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429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FCF97-F771-4E62-863A-D794452EC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Other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6937B-68F9-443A-8F3D-39AFA8177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023"/>
            <a:ext cx="10515600" cy="397493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Ability to deal with cookies.</a:t>
            </a:r>
          </a:p>
          <a:p>
            <a:pPr marL="0" indent="0">
              <a:buNone/>
            </a:pPr>
            <a:r>
              <a:rPr lang="en-GB" dirty="0"/>
              <a:t>Ability to pass parameters to servers in a variety of ways.</a:t>
            </a:r>
          </a:p>
          <a:p>
            <a:pPr marL="0" indent="0">
              <a:buNone/>
            </a:pPr>
            <a:r>
              <a:rPr lang="en-GB" dirty="0"/>
              <a:t>Ability to maintain sessions with a server.</a:t>
            </a:r>
          </a:p>
          <a:p>
            <a:pPr marL="0" indent="0">
              <a:buNone/>
            </a:pPr>
            <a:r>
              <a:rPr lang="en-GB" dirty="0"/>
              <a:t>Ability to issue custom headers representing different browsers ("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user-agent</a:t>
            </a:r>
            <a:r>
              <a:rPr lang="en-GB" dirty="0"/>
              <a:t>"), etc.</a:t>
            </a:r>
          </a:p>
          <a:p>
            <a:pPr marL="0" indent="0">
              <a:buNone/>
            </a:pPr>
            <a:r>
              <a:rPr lang="en-GB" dirty="0"/>
              <a:t>Ability to deal with streaming.</a:t>
            </a:r>
          </a:p>
        </p:txBody>
      </p:sp>
    </p:spTree>
    <p:extLst>
      <p:ext uri="{BB962C8B-B14F-4D97-AF65-F5344CB8AC3E}">
        <p14:creationId xmlns:p14="http://schemas.microsoft.com/office/powerpoint/2010/main" val="3330274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010B-43C6-4A90-96F1-3DBFBA2C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Processing webpages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0F29-3234-4EF0-9DE7-C1AC873E6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Best library for this is </a:t>
            </a:r>
            <a:r>
              <a:rPr lang="en-GB" dirty="0" err="1"/>
              <a:t>beautifulsoup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https://www.crummy.com/software/BeautifulSoup/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soup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 = bs4.BeautifulSoup(content, '</a:t>
            </a:r>
            <a:r>
              <a:rPr lang="fr-FR" dirty="0" err="1">
                <a:latin typeface="Courier New" panose="02070309020205020404" pitchFamily="49" charset="0"/>
                <a:cs typeface="Courier New" panose="02070309020205020404" pitchFamily="49" charset="0"/>
              </a:rPr>
              <a:t>html.parser</a:t>
            </a:r>
            <a:r>
              <a:rPr lang="fr-FR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53101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2ADCE-AD29-4B13-B794-F3522A54A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2278" y="352563"/>
            <a:ext cx="3942522" cy="1325563"/>
          </a:xfrm>
        </p:spPr>
        <p:txBody>
          <a:bodyPr/>
          <a:lstStyle/>
          <a:p>
            <a:pPr algn="r"/>
            <a:r>
              <a:rPr lang="en-GB" dirty="0"/>
              <a:t>How to get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3164F-6E07-4C7A-AF99-5314AE5F3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660" y="352563"/>
            <a:ext cx="10936357" cy="613506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Getting elements by ID or other attributes: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table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soup.find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(id="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yxz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soup.find_all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={"class" : "y"})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Getting all elements of a specific tag: 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table.find_all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# Do something with the 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 variable.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Getting elements inside another and get their </a:t>
            </a:r>
            <a:r>
              <a:rPr lang="en-GB" dirty="0" err="1"/>
              <a:t>innerHTML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tr.find_all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("td")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td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print 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td.text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All tags are lowercased during search.</a:t>
            </a:r>
          </a:p>
        </p:txBody>
      </p:sp>
    </p:spTree>
    <p:extLst>
      <p:ext uri="{BB962C8B-B14F-4D97-AF65-F5344CB8AC3E}">
        <p14:creationId xmlns:p14="http://schemas.microsoft.com/office/powerpoint/2010/main" val="3693038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C9E2A-8B3B-41BA-8D3A-F83B180A4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Client side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1E914-9207-4C14-9939-8EFDE14EB8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713" y="365126"/>
            <a:ext cx="11430000" cy="617482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Generally done in JavaScript.</a:t>
            </a:r>
          </a:p>
          <a:p>
            <a:pPr marL="0" indent="0">
              <a:buNone/>
            </a:pPr>
            <a:r>
              <a:rPr lang="en-GB" dirty="0"/>
              <a:t>Very similar to Python.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Each statement ends in a semicolon;</a:t>
            </a:r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Blocks are defined by {} </a:t>
            </a:r>
          </a:p>
          <a:p>
            <a:pPr marL="0" indent="0">
              <a:buNone/>
            </a:pPr>
            <a:endParaRPr lang="en-GB" altLang="en-US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function </a:t>
            </a:r>
            <a:r>
              <a:rPr lang="en-GB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dragStart</a:t>
            </a: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(</a:t>
            </a:r>
            <a:r>
              <a:rPr lang="en-GB" altLang="en-US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ev</a:t>
            </a: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) {}</a:t>
            </a:r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if (a &lt; b) {</a:t>
            </a:r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} else {</a:t>
            </a:r>
          </a:p>
          <a:p>
            <a:pPr marL="0" indent="0">
              <a:buNone/>
            </a:pP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GB" altLang="en-US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for (a </a:t>
            </a:r>
            <a:r>
              <a:rPr lang="en-GB" altLang="en-US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= 0; a &lt; b; a++) {}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ea typeface="ＭＳ Ｐゴシック" panose="020B0600070205080204" pitchFamily="34" charset="-128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a = 12;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a = [1,2,3];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// Comment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/**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 * Comment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ea typeface="ＭＳ Ｐゴシック" panose="020B0600070205080204" pitchFamily="34" charset="-128"/>
                <a:cs typeface="Courier New" panose="02070309020205020404" pitchFamily="49" charset="0"/>
              </a:rPr>
              <a:t>**/</a:t>
            </a:r>
          </a:p>
        </p:txBody>
      </p:sp>
    </p:spTree>
    <p:extLst>
      <p:ext uri="{BB962C8B-B14F-4D97-AF65-F5344CB8AC3E}">
        <p14:creationId xmlns:p14="http://schemas.microsoft.com/office/powerpoint/2010/main" val="1402266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D74D6-D472-4919-A98C-02C25EEF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020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Getting elements in </a:t>
            </a:r>
            <a:r>
              <a:rPr lang="en-GB" dirty="0" err="1"/>
              <a:t>Javascript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F1CA2-FC51-4ABC-9E86-96A809DD05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325564"/>
            <a:ext cx="11238113" cy="53178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document </a:t>
            </a:r>
            <a:r>
              <a:rPr lang="en-GB" dirty="0">
                <a:cs typeface="Courier New" panose="02070309020205020404" pitchFamily="49" charset="0"/>
              </a:rPr>
              <a:t>is the root of the page.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yxz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document.getElementsByClassName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datatable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document.getElementsByTagName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("TD");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Getting text: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[0].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		// popup box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console.log(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[0].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) 	// Browser console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			(F12 to open with most)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Setting text: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tds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[0].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"2";</a:t>
            </a:r>
          </a:p>
        </p:txBody>
      </p:sp>
    </p:spTree>
    <p:extLst>
      <p:ext uri="{BB962C8B-B14F-4D97-AF65-F5344CB8AC3E}">
        <p14:creationId xmlns:p14="http://schemas.microsoft.com/office/powerpoint/2010/main" val="64910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C9EDA-8F0C-4E1F-85B5-3E0C8B1F9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Connecting JavaScript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A2B6-8E41-4B19-AB9F-5D478E7CA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1825625"/>
            <a:ext cx="11251095" cy="4614932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JavaScript is largely run through Event Based Programming.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Each HTML element has specific events associated with it. We attach a function to run to these thus: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 id="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functionToRun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()"&gt;Push&lt;/SPAN&gt;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 onload="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functionToRun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()"&gt;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997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17705</TotalTime>
  <Words>662</Words>
  <Application>Microsoft Office PowerPoint</Application>
  <PresentationFormat>Widescreen</PresentationFormat>
  <Paragraphs>129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Calibri Light</vt:lpstr>
      <vt:lpstr>Courier New</vt:lpstr>
      <vt:lpstr>Office Theme</vt:lpstr>
      <vt:lpstr>Getting web pages</vt:lpstr>
      <vt:lpstr>Other variables and functions</vt:lpstr>
      <vt:lpstr>JSON</vt:lpstr>
      <vt:lpstr>Other options</vt:lpstr>
      <vt:lpstr>Processing webpages</vt:lpstr>
      <vt:lpstr>How to get elements</vt:lpstr>
      <vt:lpstr>Client side coding</vt:lpstr>
      <vt:lpstr>Getting elements in Javascript</vt:lpstr>
      <vt:lpstr>Connecting JavaScript</vt:lpstr>
      <vt:lpstr>Where to put JavaScript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1566</cp:revision>
  <dcterms:created xsi:type="dcterms:W3CDTF">2017-08-18T14:16:12Z</dcterms:created>
  <dcterms:modified xsi:type="dcterms:W3CDTF">2017-11-29T00:33:21Z</dcterms:modified>
</cp:coreProperties>
</file>