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1686" r:id="rId2"/>
    <p:sldId id="1687" r:id="rId3"/>
    <p:sldId id="1688" r:id="rId4"/>
    <p:sldId id="1754" r:id="rId5"/>
    <p:sldId id="1756" r:id="rId6"/>
    <p:sldId id="1755" r:id="rId7"/>
    <p:sldId id="1757" r:id="rId8"/>
    <p:sldId id="1758" r:id="rId9"/>
    <p:sldId id="1759" r:id="rId10"/>
    <p:sldId id="1763" r:id="rId11"/>
    <p:sldId id="1760" r:id="rId12"/>
    <p:sldId id="1761" r:id="rId13"/>
    <p:sldId id="1769" r:id="rId14"/>
    <p:sldId id="1689" r:id="rId15"/>
    <p:sldId id="1690" r:id="rId16"/>
    <p:sldId id="1691" r:id="rId17"/>
    <p:sldId id="1733" r:id="rId18"/>
    <p:sldId id="1732" r:id="rId19"/>
    <p:sldId id="1734" r:id="rId20"/>
    <p:sldId id="1766" r:id="rId21"/>
    <p:sldId id="1765" r:id="rId22"/>
    <p:sldId id="1692" r:id="rId23"/>
    <p:sldId id="1731"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41" autoAdjust="0"/>
    <p:restoredTop sz="65291" autoAdjust="0"/>
  </p:normalViewPr>
  <p:slideViewPr>
    <p:cSldViewPr snapToGrid="0">
      <p:cViewPr varScale="1">
        <p:scale>
          <a:sx n="68" d="100"/>
          <a:sy n="68" d="100"/>
        </p:scale>
        <p:origin x="1386" y="66"/>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1" d="100"/>
          <a:sy n="81" d="100"/>
        </p:scale>
        <p:origin x="317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3037C8-B6C4-4FD7-9EF6-4A4D679B7844}" type="doc">
      <dgm:prSet loTypeId="urn:microsoft.com/office/officeart/2005/8/layout/hierarchy2" loCatId="hierarchy" qsTypeId="urn:microsoft.com/office/officeart/2005/8/quickstyle/simple3" qsCatId="simple" csTypeId="urn:microsoft.com/office/officeart/2005/8/colors/accent1_5" csCatId="accent1" phldr="1"/>
      <dgm:spPr/>
      <dgm:t>
        <a:bodyPr/>
        <a:lstStyle/>
        <a:p>
          <a:endParaRPr lang="en-GB"/>
        </a:p>
      </dgm:t>
    </dgm:pt>
    <dgm:pt modelId="{4F2654A8-48AF-4CAF-831D-D25D7526EC22}">
      <dgm:prSet phldrT="[Text]"/>
      <dgm:spPr/>
      <dgm:t>
        <a:bodyPr/>
        <a:lstStyle/>
        <a:p>
          <a:r>
            <a:rPr lang="en-GB" dirty="0"/>
            <a:t>BODY</a:t>
          </a:r>
        </a:p>
      </dgm:t>
    </dgm:pt>
    <dgm:pt modelId="{EEFA2B62-D94B-4280-9B8B-B7726F501700}" type="parTrans" cxnId="{C5811116-665E-4A8E-9B59-6E0682DC6882}">
      <dgm:prSet/>
      <dgm:spPr/>
      <dgm:t>
        <a:bodyPr/>
        <a:lstStyle/>
        <a:p>
          <a:endParaRPr lang="en-GB"/>
        </a:p>
      </dgm:t>
    </dgm:pt>
    <dgm:pt modelId="{EEB1D248-642D-4100-B53C-93E9003D0D07}" type="sibTrans" cxnId="{C5811116-665E-4A8E-9B59-6E0682DC6882}">
      <dgm:prSet/>
      <dgm:spPr/>
      <dgm:t>
        <a:bodyPr/>
        <a:lstStyle/>
        <a:p>
          <a:endParaRPr lang="en-GB"/>
        </a:p>
      </dgm:t>
    </dgm:pt>
    <dgm:pt modelId="{04D7D040-1122-4EA9-A3D1-0FBB84BA6486}">
      <dgm:prSet phldrT="[Text]"/>
      <dgm:spPr/>
      <dgm:t>
        <a:bodyPr/>
        <a:lstStyle/>
        <a:p>
          <a:r>
            <a:rPr lang="en-GB" dirty="0"/>
            <a:t>TABLE</a:t>
          </a:r>
        </a:p>
      </dgm:t>
    </dgm:pt>
    <dgm:pt modelId="{2BB8C7B2-DEFD-449A-9137-E6DDDD7ED4F0}" type="parTrans" cxnId="{CD8A298F-444F-47D1-AB07-5D1A1D41C35C}">
      <dgm:prSet/>
      <dgm:spPr/>
      <dgm:t>
        <a:bodyPr/>
        <a:lstStyle/>
        <a:p>
          <a:endParaRPr lang="en-GB"/>
        </a:p>
      </dgm:t>
    </dgm:pt>
    <dgm:pt modelId="{6F19DA3A-EFF7-4CCF-8078-E10D525C8BE9}" type="sibTrans" cxnId="{CD8A298F-444F-47D1-AB07-5D1A1D41C35C}">
      <dgm:prSet/>
      <dgm:spPr/>
      <dgm:t>
        <a:bodyPr/>
        <a:lstStyle/>
        <a:p>
          <a:endParaRPr lang="en-GB"/>
        </a:p>
      </dgm:t>
    </dgm:pt>
    <dgm:pt modelId="{382754B9-9E04-4618-BD5B-2C70D5EDEE74}">
      <dgm:prSet phldrT="[Text]"/>
      <dgm:spPr/>
      <dgm:t>
        <a:bodyPr/>
        <a:lstStyle/>
        <a:p>
          <a:r>
            <a:rPr lang="en-GB" dirty="0"/>
            <a:t>TR</a:t>
          </a:r>
        </a:p>
      </dgm:t>
    </dgm:pt>
    <dgm:pt modelId="{CED3628E-069F-4264-A3BB-12BB7FA6C365}" type="parTrans" cxnId="{C224ED23-EEC6-47B1-8657-4F9AB0D8FB8D}">
      <dgm:prSet/>
      <dgm:spPr/>
      <dgm:t>
        <a:bodyPr/>
        <a:lstStyle/>
        <a:p>
          <a:endParaRPr lang="en-GB"/>
        </a:p>
      </dgm:t>
    </dgm:pt>
    <dgm:pt modelId="{767C0480-7953-441A-8501-3D0D8DCBC48F}" type="sibTrans" cxnId="{C224ED23-EEC6-47B1-8657-4F9AB0D8FB8D}">
      <dgm:prSet/>
      <dgm:spPr/>
      <dgm:t>
        <a:bodyPr/>
        <a:lstStyle/>
        <a:p>
          <a:endParaRPr lang="en-GB"/>
        </a:p>
      </dgm:t>
    </dgm:pt>
    <dgm:pt modelId="{615FE196-F96F-4E37-94A3-B5E7F623C7AA}">
      <dgm:prSet phldrT="[Text]"/>
      <dgm:spPr/>
      <dgm:t>
        <a:bodyPr/>
        <a:lstStyle/>
        <a:p>
          <a:r>
            <a:rPr lang="en-GB" dirty="0"/>
            <a:t>TR</a:t>
          </a:r>
        </a:p>
      </dgm:t>
    </dgm:pt>
    <dgm:pt modelId="{DA5E8AB3-F90C-4989-B51E-AA1938A33CE1}" type="parTrans" cxnId="{51A8F303-8758-4049-9FD0-C3D819852010}">
      <dgm:prSet/>
      <dgm:spPr/>
      <dgm:t>
        <a:bodyPr/>
        <a:lstStyle/>
        <a:p>
          <a:endParaRPr lang="en-GB"/>
        </a:p>
      </dgm:t>
    </dgm:pt>
    <dgm:pt modelId="{2B253C53-9F52-48C9-9F41-E92B16E425FC}" type="sibTrans" cxnId="{51A8F303-8758-4049-9FD0-C3D819852010}">
      <dgm:prSet/>
      <dgm:spPr/>
      <dgm:t>
        <a:bodyPr/>
        <a:lstStyle/>
        <a:p>
          <a:endParaRPr lang="en-GB"/>
        </a:p>
      </dgm:t>
    </dgm:pt>
    <dgm:pt modelId="{36618ADF-FDF3-4348-A7E8-060CA77CC41B}">
      <dgm:prSet phldrT="[Text]"/>
      <dgm:spPr/>
      <dgm:t>
        <a:bodyPr/>
        <a:lstStyle/>
        <a:p>
          <a:r>
            <a:rPr lang="en-GB" dirty="0"/>
            <a:t>TR</a:t>
          </a:r>
        </a:p>
      </dgm:t>
    </dgm:pt>
    <dgm:pt modelId="{EB8B608F-A44E-4DFC-887F-12215ACAE241}" type="parTrans" cxnId="{31192DAC-21EE-4227-B042-4A672C99CC5A}">
      <dgm:prSet/>
      <dgm:spPr/>
      <dgm:t>
        <a:bodyPr/>
        <a:lstStyle/>
        <a:p>
          <a:endParaRPr lang="en-GB"/>
        </a:p>
      </dgm:t>
    </dgm:pt>
    <dgm:pt modelId="{C22C893C-360F-4672-87CD-B5351D965C53}" type="sibTrans" cxnId="{31192DAC-21EE-4227-B042-4A672C99CC5A}">
      <dgm:prSet/>
      <dgm:spPr/>
      <dgm:t>
        <a:bodyPr/>
        <a:lstStyle/>
        <a:p>
          <a:endParaRPr lang="en-GB"/>
        </a:p>
      </dgm:t>
    </dgm:pt>
    <dgm:pt modelId="{F112BC5E-AF74-4D1D-874C-DBBB8570F7D7}">
      <dgm:prSet phldrT="[Text]"/>
      <dgm:spPr/>
      <dgm:t>
        <a:bodyPr/>
        <a:lstStyle/>
        <a:p>
          <a:r>
            <a:rPr lang="en-GB" dirty="0"/>
            <a:t>TR</a:t>
          </a:r>
        </a:p>
      </dgm:t>
    </dgm:pt>
    <dgm:pt modelId="{30ED4241-6BCC-4EBE-80CA-3D06EA9D3320}" type="parTrans" cxnId="{4C284E43-24D9-4CF5-B47E-D3FC23F8D67D}">
      <dgm:prSet/>
      <dgm:spPr/>
      <dgm:t>
        <a:bodyPr/>
        <a:lstStyle/>
        <a:p>
          <a:endParaRPr lang="en-US"/>
        </a:p>
      </dgm:t>
    </dgm:pt>
    <dgm:pt modelId="{E21475ED-4E43-4F04-A8BE-0F42957785E8}" type="sibTrans" cxnId="{4C284E43-24D9-4CF5-B47E-D3FC23F8D67D}">
      <dgm:prSet/>
      <dgm:spPr/>
      <dgm:t>
        <a:bodyPr/>
        <a:lstStyle/>
        <a:p>
          <a:endParaRPr lang="en-US"/>
        </a:p>
      </dgm:t>
    </dgm:pt>
    <dgm:pt modelId="{051EA9BB-1960-411F-8C3D-81D52232436C}">
      <dgm:prSet phldrT="[Text]"/>
      <dgm:spPr/>
      <dgm:t>
        <a:bodyPr/>
        <a:lstStyle/>
        <a:p>
          <a:r>
            <a:rPr lang="en-GB" dirty="0"/>
            <a:t>TH y</a:t>
          </a:r>
        </a:p>
      </dgm:t>
    </dgm:pt>
    <dgm:pt modelId="{089B4478-9B7F-4AAE-ADED-CEFB597756FC}" type="parTrans" cxnId="{92A9B186-AA81-48A2-AE60-E6216BFCE403}">
      <dgm:prSet/>
      <dgm:spPr/>
      <dgm:t>
        <a:bodyPr/>
        <a:lstStyle/>
        <a:p>
          <a:endParaRPr lang="en-US"/>
        </a:p>
      </dgm:t>
    </dgm:pt>
    <dgm:pt modelId="{A8C83A9B-5A5D-403E-9B2E-1FFC5B3DC4F5}" type="sibTrans" cxnId="{92A9B186-AA81-48A2-AE60-E6216BFCE403}">
      <dgm:prSet/>
      <dgm:spPr/>
      <dgm:t>
        <a:bodyPr/>
        <a:lstStyle/>
        <a:p>
          <a:endParaRPr lang="en-US"/>
        </a:p>
      </dgm:t>
    </dgm:pt>
    <dgm:pt modelId="{87272794-021F-4A6B-BF85-57F6BB793FB3}">
      <dgm:prSet phldrT="[Text]"/>
      <dgm:spPr/>
      <dgm:t>
        <a:bodyPr/>
        <a:lstStyle/>
        <a:p>
          <a:r>
            <a:rPr lang="en-GB" dirty="0"/>
            <a:t>TH x</a:t>
          </a:r>
        </a:p>
      </dgm:t>
    </dgm:pt>
    <dgm:pt modelId="{74BFA8DB-4D66-452D-8E59-0F19F10D0EAA}" type="parTrans" cxnId="{662AD504-A5E2-4ADE-99A6-DA696597AE5C}">
      <dgm:prSet/>
      <dgm:spPr/>
      <dgm:t>
        <a:bodyPr/>
        <a:lstStyle/>
        <a:p>
          <a:endParaRPr lang="en-US"/>
        </a:p>
      </dgm:t>
    </dgm:pt>
    <dgm:pt modelId="{6E3B8B1B-7082-4E9F-85DC-1388C7419C41}" type="sibTrans" cxnId="{662AD504-A5E2-4ADE-99A6-DA696597AE5C}">
      <dgm:prSet/>
      <dgm:spPr/>
      <dgm:t>
        <a:bodyPr/>
        <a:lstStyle/>
        <a:p>
          <a:endParaRPr lang="en-US"/>
        </a:p>
      </dgm:t>
    </dgm:pt>
    <dgm:pt modelId="{F25A110C-D7AD-4F98-A53D-76E648867A12}">
      <dgm:prSet phldrT="[Text]"/>
      <dgm:spPr/>
      <dgm:t>
        <a:bodyPr/>
        <a:lstStyle/>
        <a:p>
          <a:r>
            <a:rPr lang="en-GB" dirty="0"/>
            <a:t>TH z</a:t>
          </a:r>
        </a:p>
      </dgm:t>
    </dgm:pt>
    <dgm:pt modelId="{04E28734-4F49-4C1C-9FD2-052CAF6A6A8D}" type="parTrans" cxnId="{2FE5B9AF-EA00-43B1-9A34-066CA85A3C83}">
      <dgm:prSet/>
      <dgm:spPr/>
      <dgm:t>
        <a:bodyPr/>
        <a:lstStyle/>
        <a:p>
          <a:endParaRPr lang="en-US"/>
        </a:p>
      </dgm:t>
    </dgm:pt>
    <dgm:pt modelId="{2956F681-99DF-4EBB-80E2-497040C44373}" type="sibTrans" cxnId="{2FE5B9AF-EA00-43B1-9A34-066CA85A3C83}">
      <dgm:prSet/>
      <dgm:spPr/>
      <dgm:t>
        <a:bodyPr/>
        <a:lstStyle/>
        <a:p>
          <a:endParaRPr lang="en-US"/>
        </a:p>
      </dgm:t>
    </dgm:pt>
    <dgm:pt modelId="{4C5B3A31-BC69-4E25-8D9B-BAE55374CFEB}">
      <dgm:prSet phldrT="[Text]"/>
      <dgm:spPr/>
      <dgm:t>
        <a:bodyPr/>
        <a:lstStyle/>
        <a:p>
          <a:r>
            <a:rPr lang="en-GB" dirty="0"/>
            <a:t>TD 2</a:t>
          </a:r>
        </a:p>
      </dgm:t>
    </dgm:pt>
    <dgm:pt modelId="{CD055587-A869-4909-8BA6-33C22722D1B8}" type="parTrans" cxnId="{8C2B8988-DC66-4177-9588-37663029DC49}">
      <dgm:prSet/>
      <dgm:spPr/>
      <dgm:t>
        <a:bodyPr/>
        <a:lstStyle/>
        <a:p>
          <a:endParaRPr lang="en-US"/>
        </a:p>
      </dgm:t>
    </dgm:pt>
    <dgm:pt modelId="{82A0E887-9073-4C6D-BEBD-BD9778C6D01D}" type="sibTrans" cxnId="{8C2B8988-DC66-4177-9588-37663029DC49}">
      <dgm:prSet/>
      <dgm:spPr/>
      <dgm:t>
        <a:bodyPr/>
        <a:lstStyle/>
        <a:p>
          <a:endParaRPr lang="en-US"/>
        </a:p>
      </dgm:t>
    </dgm:pt>
    <dgm:pt modelId="{EC98FBB8-5CB6-4653-842F-3C3D1ADA8ED8}">
      <dgm:prSet phldrT="[Text]"/>
      <dgm:spPr/>
      <dgm:t>
        <a:bodyPr/>
        <a:lstStyle/>
        <a:p>
          <a:r>
            <a:rPr lang="en-GB" dirty="0"/>
            <a:t>TD 5</a:t>
          </a:r>
        </a:p>
      </dgm:t>
    </dgm:pt>
    <dgm:pt modelId="{7D0419E8-3C70-4C6C-9FAC-2229BEE295DD}" type="parTrans" cxnId="{EE6D1705-E2DF-4527-86E1-82589D96B2D3}">
      <dgm:prSet/>
      <dgm:spPr/>
      <dgm:t>
        <a:bodyPr/>
        <a:lstStyle/>
        <a:p>
          <a:endParaRPr lang="en-US"/>
        </a:p>
      </dgm:t>
    </dgm:pt>
    <dgm:pt modelId="{B133515A-75C9-4CD3-AE78-3AF572D97472}" type="sibTrans" cxnId="{EE6D1705-E2DF-4527-86E1-82589D96B2D3}">
      <dgm:prSet/>
      <dgm:spPr/>
      <dgm:t>
        <a:bodyPr/>
        <a:lstStyle/>
        <a:p>
          <a:endParaRPr lang="en-US"/>
        </a:p>
      </dgm:t>
    </dgm:pt>
    <dgm:pt modelId="{2EDE44F9-09AD-48E6-900E-12E339E66CB5}">
      <dgm:prSet phldrT="[Text]"/>
      <dgm:spPr/>
      <dgm:t>
        <a:bodyPr/>
        <a:lstStyle/>
        <a:p>
          <a:r>
            <a:rPr lang="en-GB" dirty="0"/>
            <a:t>TD 3</a:t>
          </a:r>
        </a:p>
      </dgm:t>
    </dgm:pt>
    <dgm:pt modelId="{25F7EC2D-8B2C-4E58-8CC9-A91578BB4114}" type="parTrans" cxnId="{C7BF4500-4BE7-4B21-B5FA-41021159D7EE}">
      <dgm:prSet/>
      <dgm:spPr/>
      <dgm:t>
        <a:bodyPr/>
        <a:lstStyle/>
        <a:p>
          <a:endParaRPr lang="en-US"/>
        </a:p>
      </dgm:t>
    </dgm:pt>
    <dgm:pt modelId="{9B577418-CE7C-423C-9DEC-59B88B663CB6}" type="sibTrans" cxnId="{C7BF4500-4BE7-4B21-B5FA-41021159D7EE}">
      <dgm:prSet/>
      <dgm:spPr/>
      <dgm:t>
        <a:bodyPr/>
        <a:lstStyle/>
        <a:p>
          <a:endParaRPr lang="en-US"/>
        </a:p>
      </dgm:t>
    </dgm:pt>
    <dgm:pt modelId="{F369FFF9-DE31-443C-BA21-86B7C7EF7310}">
      <dgm:prSet phldrT="[Text]"/>
      <dgm:spPr/>
      <dgm:t>
        <a:bodyPr/>
        <a:lstStyle/>
        <a:p>
          <a:r>
            <a:rPr lang="en-GB" dirty="0"/>
            <a:t>TD 4</a:t>
          </a:r>
        </a:p>
      </dgm:t>
    </dgm:pt>
    <dgm:pt modelId="{9D24F6EE-85D2-407E-8232-1678F0E9F46A}" type="parTrans" cxnId="{E798A5C8-1D40-4461-B3FC-1574FDA35479}">
      <dgm:prSet/>
      <dgm:spPr/>
      <dgm:t>
        <a:bodyPr/>
        <a:lstStyle/>
        <a:p>
          <a:endParaRPr lang="en-US"/>
        </a:p>
      </dgm:t>
    </dgm:pt>
    <dgm:pt modelId="{9C4DFB00-7379-4BCE-A6DD-36FBF9B15599}" type="sibTrans" cxnId="{E798A5C8-1D40-4461-B3FC-1574FDA35479}">
      <dgm:prSet/>
      <dgm:spPr/>
      <dgm:t>
        <a:bodyPr/>
        <a:lstStyle/>
        <a:p>
          <a:endParaRPr lang="en-US"/>
        </a:p>
      </dgm:t>
    </dgm:pt>
    <dgm:pt modelId="{2815D86C-A50C-4223-B758-14911EED59C1}">
      <dgm:prSet phldrT="[Text]"/>
      <dgm:spPr/>
      <dgm:t>
        <a:bodyPr/>
        <a:lstStyle/>
        <a:p>
          <a:r>
            <a:rPr lang="en-GB" dirty="0"/>
            <a:t>TD 3</a:t>
          </a:r>
        </a:p>
      </dgm:t>
    </dgm:pt>
    <dgm:pt modelId="{457CF418-288C-44B6-AF8D-33791FF141B5}" type="parTrans" cxnId="{69FBADF4-600C-4A77-B7E6-569B4074BC72}">
      <dgm:prSet/>
      <dgm:spPr/>
      <dgm:t>
        <a:bodyPr/>
        <a:lstStyle/>
        <a:p>
          <a:endParaRPr lang="en-US"/>
        </a:p>
      </dgm:t>
    </dgm:pt>
    <dgm:pt modelId="{E6CC703C-9507-44A5-84E4-82202ED5A56E}" type="sibTrans" cxnId="{69FBADF4-600C-4A77-B7E6-569B4074BC72}">
      <dgm:prSet/>
      <dgm:spPr/>
      <dgm:t>
        <a:bodyPr/>
        <a:lstStyle/>
        <a:p>
          <a:endParaRPr lang="en-US"/>
        </a:p>
      </dgm:t>
    </dgm:pt>
    <dgm:pt modelId="{6820DC46-5887-4313-A02F-D886744D57B8}">
      <dgm:prSet phldrT="[Text]"/>
      <dgm:spPr/>
      <dgm:t>
        <a:bodyPr/>
        <a:lstStyle/>
        <a:p>
          <a:r>
            <a:rPr lang="en-GB" dirty="0"/>
            <a:t>TD 0</a:t>
          </a:r>
        </a:p>
      </dgm:t>
    </dgm:pt>
    <dgm:pt modelId="{29B20830-9C8C-41A1-A15F-EAA190A0F59C}" type="parTrans" cxnId="{E47DED85-9F97-4CED-974B-39D748304FD6}">
      <dgm:prSet/>
      <dgm:spPr/>
      <dgm:t>
        <a:bodyPr/>
        <a:lstStyle/>
        <a:p>
          <a:endParaRPr lang="en-US"/>
        </a:p>
      </dgm:t>
    </dgm:pt>
    <dgm:pt modelId="{384818BC-3E1E-44EE-A6E5-0F876D18E3C9}" type="sibTrans" cxnId="{E47DED85-9F97-4CED-974B-39D748304FD6}">
      <dgm:prSet/>
      <dgm:spPr/>
      <dgm:t>
        <a:bodyPr/>
        <a:lstStyle/>
        <a:p>
          <a:endParaRPr lang="en-US"/>
        </a:p>
      </dgm:t>
    </dgm:pt>
    <dgm:pt modelId="{C50FE076-7366-4DD4-8B26-108873F5E99B}">
      <dgm:prSet phldrT="[Text]"/>
      <dgm:spPr/>
      <dgm:t>
        <a:bodyPr/>
        <a:lstStyle/>
        <a:p>
          <a:r>
            <a:rPr lang="en-GB" dirty="0"/>
            <a:t>TD 3</a:t>
          </a:r>
        </a:p>
      </dgm:t>
    </dgm:pt>
    <dgm:pt modelId="{9F6BE4D6-1932-4F8F-8787-8A514B5843B4}" type="parTrans" cxnId="{471DC555-C380-4363-99A6-58285DDA9F5A}">
      <dgm:prSet/>
      <dgm:spPr/>
      <dgm:t>
        <a:bodyPr/>
        <a:lstStyle/>
        <a:p>
          <a:endParaRPr lang="en-US"/>
        </a:p>
      </dgm:t>
    </dgm:pt>
    <dgm:pt modelId="{EAF5517B-0A34-4287-AFEE-946B911D9563}" type="sibTrans" cxnId="{471DC555-C380-4363-99A6-58285DDA9F5A}">
      <dgm:prSet/>
      <dgm:spPr/>
      <dgm:t>
        <a:bodyPr/>
        <a:lstStyle/>
        <a:p>
          <a:endParaRPr lang="en-US"/>
        </a:p>
      </dgm:t>
    </dgm:pt>
    <dgm:pt modelId="{390AA7F1-EAA3-4989-88CB-4CF2D84073E5}">
      <dgm:prSet phldrT="[Text]"/>
      <dgm:spPr/>
      <dgm:t>
        <a:bodyPr/>
        <a:lstStyle/>
        <a:p>
          <a:r>
            <a:rPr lang="en-GB" dirty="0"/>
            <a:t>TD 1</a:t>
          </a:r>
        </a:p>
      </dgm:t>
    </dgm:pt>
    <dgm:pt modelId="{91D1ECF6-6ECA-43B7-872F-1CAFD98D2C19}" type="parTrans" cxnId="{E1C228CC-1CD0-4464-9755-5622E88D44D1}">
      <dgm:prSet/>
      <dgm:spPr/>
      <dgm:t>
        <a:bodyPr/>
        <a:lstStyle/>
        <a:p>
          <a:endParaRPr lang="en-US"/>
        </a:p>
      </dgm:t>
    </dgm:pt>
    <dgm:pt modelId="{6B824F94-F5E2-494D-A451-BA6DECA7E1F0}" type="sibTrans" cxnId="{E1C228CC-1CD0-4464-9755-5622E88D44D1}">
      <dgm:prSet/>
      <dgm:spPr/>
      <dgm:t>
        <a:bodyPr/>
        <a:lstStyle/>
        <a:p>
          <a:endParaRPr lang="en-US"/>
        </a:p>
      </dgm:t>
    </dgm:pt>
    <dgm:pt modelId="{B4B197A1-30C5-4298-A7B6-2BB45FA0DE36}">
      <dgm:prSet phldrT="[Text]"/>
      <dgm:spPr/>
      <dgm:t>
        <a:bodyPr/>
        <a:lstStyle/>
        <a:p>
          <a:r>
            <a:rPr lang="en-GB" dirty="0"/>
            <a:t>TD 5</a:t>
          </a:r>
        </a:p>
      </dgm:t>
    </dgm:pt>
    <dgm:pt modelId="{5E85672E-0638-4DB9-85FA-DE27E2A24CD9}" type="parTrans" cxnId="{00B5C8CE-74BE-4C5F-A0EE-965FA9365D89}">
      <dgm:prSet/>
      <dgm:spPr/>
      <dgm:t>
        <a:bodyPr/>
        <a:lstStyle/>
        <a:p>
          <a:endParaRPr lang="en-US"/>
        </a:p>
      </dgm:t>
    </dgm:pt>
    <dgm:pt modelId="{C92CC482-085B-4BF6-9824-3B014FC89A0B}" type="sibTrans" cxnId="{00B5C8CE-74BE-4C5F-A0EE-965FA9365D89}">
      <dgm:prSet/>
      <dgm:spPr/>
      <dgm:t>
        <a:bodyPr/>
        <a:lstStyle/>
        <a:p>
          <a:endParaRPr lang="en-US"/>
        </a:p>
      </dgm:t>
    </dgm:pt>
    <dgm:pt modelId="{B3902A2C-56FC-4630-A587-382B05613632}" type="pres">
      <dgm:prSet presAssocID="{E03037C8-B6C4-4FD7-9EF6-4A4D679B7844}" presName="diagram" presStyleCnt="0">
        <dgm:presLayoutVars>
          <dgm:chPref val="1"/>
          <dgm:dir/>
          <dgm:animOne val="branch"/>
          <dgm:animLvl val="lvl"/>
          <dgm:resizeHandles val="exact"/>
        </dgm:presLayoutVars>
      </dgm:prSet>
      <dgm:spPr/>
    </dgm:pt>
    <dgm:pt modelId="{1A4BDF2B-394F-489E-B365-D86BB1675832}" type="pres">
      <dgm:prSet presAssocID="{4F2654A8-48AF-4CAF-831D-D25D7526EC22}" presName="root1" presStyleCnt="0"/>
      <dgm:spPr/>
    </dgm:pt>
    <dgm:pt modelId="{A475F64B-976A-41FE-AB96-81FBCD1E848F}" type="pres">
      <dgm:prSet presAssocID="{4F2654A8-48AF-4CAF-831D-D25D7526EC22}" presName="LevelOneTextNode" presStyleLbl="node0" presStyleIdx="0" presStyleCnt="1">
        <dgm:presLayoutVars>
          <dgm:chPref val="3"/>
        </dgm:presLayoutVars>
      </dgm:prSet>
      <dgm:spPr/>
    </dgm:pt>
    <dgm:pt modelId="{CF290617-79A5-42A4-BE1F-AC9BCB6D7369}" type="pres">
      <dgm:prSet presAssocID="{4F2654A8-48AF-4CAF-831D-D25D7526EC22}" presName="level2hierChild" presStyleCnt="0"/>
      <dgm:spPr/>
    </dgm:pt>
    <dgm:pt modelId="{32753903-A933-4591-AEB2-80794C1E7573}" type="pres">
      <dgm:prSet presAssocID="{2BB8C7B2-DEFD-449A-9137-E6DDDD7ED4F0}" presName="conn2-1" presStyleLbl="parChTrans1D2" presStyleIdx="0" presStyleCnt="1"/>
      <dgm:spPr/>
    </dgm:pt>
    <dgm:pt modelId="{599F99B9-77E5-4AEC-8AD4-40D092059F58}" type="pres">
      <dgm:prSet presAssocID="{2BB8C7B2-DEFD-449A-9137-E6DDDD7ED4F0}" presName="connTx" presStyleLbl="parChTrans1D2" presStyleIdx="0" presStyleCnt="1"/>
      <dgm:spPr/>
    </dgm:pt>
    <dgm:pt modelId="{F1401C12-0CB5-4EF4-9054-3CBC70006121}" type="pres">
      <dgm:prSet presAssocID="{04D7D040-1122-4EA9-A3D1-0FBB84BA6486}" presName="root2" presStyleCnt="0"/>
      <dgm:spPr/>
    </dgm:pt>
    <dgm:pt modelId="{90B5E1BF-062B-4700-BB0F-46B4BA798C74}" type="pres">
      <dgm:prSet presAssocID="{04D7D040-1122-4EA9-A3D1-0FBB84BA6486}" presName="LevelTwoTextNode" presStyleLbl="node2" presStyleIdx="0" presStyleCnt="1">
        <dgm:presLayoutVars>
          <dgm:chPref val="3"/>
        </dgm:presLayoutVars>
      </dgm:prSet>
      <dgm:spPr/>
    </dgm:pt>
    <dgm:pt modelId="{186B6BB4-CF3B-45E6-975B-CA77CB59F527}" type="pres">
      <dgm:prSet presAssocID="{04D7D040-1122-4EA9-A3D1-0FBB84BA6486}" presName="level3hierChild" presStyleCnt="0"/>
      <dgm:spPr/>
    </dgm:pt>
    <dgm:pt modelId="{9FC2A39F-AAC8-442A-B108-8103D226379E}" type="pres">
      <dgm:prSet presAssocID="{CED3628E-069F-4264-A3BB-12BB7FA6C365}" presName="conn2-1" presStyleLbl="parChTrans1D3" presStyleIdx="0" presStyleCnt="4"/>
      <dgm:spPr/>
    </dgm:pt>
    <dgm:pt modelId="{642FA04A-4C82-4C1B-883B-9C8499395F2B}" type="pres">
      <dgm:prSet presAssocID="{CED3628E-069F-4264-A3BB-12BB7FA6C365}" presName="connTx" presStyleLbl="parChTrans1D3" presStyleIdx="0" presStyleCnt="4"/>
      <dgm:spPr/>
    </dgm:pt>
    <dgm:pt modelId="{854A5B5D-2CF0-4D3B-897A-186265EEC731}" type="pres">
      <dgm:prSet presAssocID="{382754B9-9E04-4618-BD5B-2C70D5EDEE74}" presName="root2" presStyleCnt="0"/>
      <dgm:spPr/>
    </dgm:pt>
    <dgm:pt modelId="{7B449636-9D5F-4596-A239-A4E71220E60C}" type="pres">
      <dgm:prSet presAssocID="{382754B9-9E04-4618-BD5B-2C70D5EDEE74}" presName="LevelTwoTextNode" presStyleLbl="node3" presStyleIdx="0" presStyleCnt="4">
        <dgm:presLayoutVars>
          <dgm:chPref val="3"/>
        </dgm:presLayoutVars>
      </dgm:prSet>
      <dgm:spPr/>
    </dgm:pt>
    <dgm:pt modelId="{C73AB3A7-AD26-4F0C-B69E-4BC3ABBAB15B}" type="pres">
      <dgm:prSet presAssocID="{382754B9-9E04-4618-BD5B-2C70D5EDEE74}" presName="level3hierChild" presStyleCnt="0"/>
      <dgm:spPr/>
    </dgm:pt>
    <dgm:pt modelId="{ED4D5913-FC68-4C7F-81BC-B65D269E8FA8}" type="pres">
      <dgm:prSet presAssocID="{089B4478-9B7F-4AAE-ADED-CEFB597756FC}" presName="conn2-1" presStyleLbl="parChTrans1D4" presStyleIdx="0" presStyleCnt="12"/>
      <dgm:spPr/>
    </dgm:pt>
    <dgm:pt modelId="{E553D29B-11D0-4467-BE1B-D31943B9AC4E}" type="pres">
      <dgm:prSet presAssocID="{089B4478-9B7F-4AAE-ADED-CEFB597756FC}" presName="connTx" presStyleLbl="parChTrans1D4" presStyleIdx="0" presStyleCnt="12"/>
      <dgm:spPr/>
    </dgm:pt>
    <dgm:pt modelId="{31864702-485E-4968-BECC-B3E5C0C1BBA4}" type="pres">
      <dgm:prSet presAssocID="{051EA9BB-1960-411F-8C3D-81D52232436C}" presName="root2" presStyleCnt="0"/>
      <dgm:spPr/>
    </dgm:pt>
    <dgm:pt modelId="{84FDC355-3316-4599-8A28-CFB029114938}" type="pres">
      <dgm:prSet presAssocID="{051EA9BB-1960-411F-8C3D-81D52232436C}" presName="LevelTwoTextNode" presStyleLbl="node4" presStyleIdx="0" presStyleCnt="12">
        <dgm:presLayoutVars>
          <dgm:chPref val="3"/>
        </dgm:presLayoutVars>
      </dgm:prSet>
      <dgm:spPr/>
    </dgm:pt>
    <dgm:pt modelId="{92043410-B8BC-4482-83FC-3A4815A613B4}" type="pres">
      <dgm:prSet presAssocID="{051EA9BB-1960-411F-8C3D-81D52232436C}" presName="level3hierChild" presStyleCnt="0"/>
      <dgm:spPr/>
    </dgm:pt>
    <dgm:pt modelId="{A35C4617-0A66-4EC6-9651-FC26FCAF585B}" type="pres">
      <dgm:prSet presAssocID="{74BFA8DB-4D66-452D-8E59-0F19F10D0EAA}" presName="conn2-1" presStyleLbl="parChTrans1D4" presStyleIdx="1" presStyleCnt="12"/>
      <dgm:spPr/>
    </dgm:pt>
    <dgm:pt modelId="{55EC6B49-1F68-4226-A619-74526FF4875E}" type="pres">
      <dgm:prSet presAssocID="{74BFA8DB-4D66-452D-8E59-0F19F10D0EAA}" presName="connTx" presStyleLbl="parChTrans1D4" presStyleIdx="1" presStyleCnt="12"/>
      <dgm:spPr/>
    </dgm:pt>
    <dgm:pt modelId="{147B1CA0-5D15-4DF0-809B-FAE4EA757F36}" type="pres">
      <dgm:prSet presAssocID="{87272794-021F-4A6B-BF85-57F6BB793FB3}" presName="root2" presStyleCnt="0"/>
      <dgm:spPr/>
    </dgm:pt>
    <dgm:pt modelId="{F0DA6AE4-23E0-4AB0-ABE0-6517DC534F1B}" type="pres">
      <dgm:prSet presAssocID="{87272794-021F-4A6B-BF85-57F6BB793FB3}" presName="LevelTwoTextNode" presStyleLbl="node4" presStyleIdx="1" presStyleCnt="12">
        <dgm:presLayoutVars>
          <dgm:chPref val="3"/>
        </dgm:presLayoutVars>
      </dgm:prSet>
      <dgm:spPr/>
    </dgm:pt>
    <dgm:pt modelId="{76CD2A11-E023-4AD0-9129-D40B0C1202DB}" type="pres">
      <dgm:prSet presAssocID="{87272794-021F-4A6B-BF85-57F6BB793FB3}" presName="level3hierChild" presStyleCnt="0"/>
      <dgm:spPr/>
    </dgm:pt>
    <dgm:pt modelId="{FD33F215-94A2-42F6-90D5-AA22B974C580}" type="pres">
      <dgm:prSet presAssocID="{04E28734-4F49-4C1C-9FD2-052CAF6A6A8D}" presName="conn2-1" presStyleLbl="parChTrans1D4" presStyleIdx="2" presStyleCnt="12"/>
      <dgm:spPr/>
    </dgm:pt>
    <dgm:pt modelId="{C533904B-3AED-4D2F-A746-331D641B85D2}" type="pres">
      <dgm:prSet presAssocID="{04E28734-4F49-4C1C-9FD2-052CAF6A6A8D}" presName="connTx" presStyleLbl="parChTrans1D4" presStyleIdx="2" presStyleCnt="12"/>
      <dgm:spPr/>
    </dgm:pt>
    <dgm:pt modelId="{08A29B34-0E8C-48A4-95F5-29B8F0623309}" type="pres">
      <dgm:prSet presAssocID="{F25A110C-D7AD-4F98-A53D-76E648867A12}" presName="root2" presStyleCnt="0"/>
      <dgm:spPr/>
    </dgm:pt>
    <dgm:pt modelId="{1DDC423F-6911-4A58-B0D0-7343BF312F73}" type="pres">
      <dgm:prSet presAssocID="{F25A110C-D7AD-4F98-A53D-76E648867A12}" presName="LevelTwoTextNode" presStyleLbl="node4" presStyleIdx="2" presStyleCnt="12">
        <dgm:presLayoutVars>
          <dgm:chPref val="3"/>
        </dgm:presLayoutVars>
      </dgm:prSet>
      <dgm:spPr/>
    </dgm:pt>
    <dgm:pt modelId="{6D6DBAF4-86A3-4278-9DE0-B4D9556C51B6}" type="pres">
      <dgm:prSet presAssocID="{F25A110C-D7AD-4F98-A53D-76E648867A12}" presName="level3hierChild" presStyleCnt="0"/>
      <dgm:spPr/>
    </dgm:pt>
    <dgm:pt modelId="{B7BDC7F8-1C15-47C1-976B-15E5DB91EA1D}" type="pres">
      <dgm:prSet presAssocID="{DA5E8AB3-F90C-4989-B51E-AA1938A33CE1}" presName="conn2-1" presStyleLbl="parChTrans1D3" presStyleIdx="1" presStyleCnt="4"/>
      <dgm:spPr/>
    </dgm:pt>
    <dgm:pt modelId="{B319CD86-8781-4118-BB7E-A262AD66A2DF}" type="pres">
      <dgm:prSet presAssocID="{DA5E8AB3-F90C-4989-B51E-AA1938A33CE1}" presName="connTx" presStyleLbl="parChTrans1D3" presStyleIdx="1" presStyleCnt="4"/>
      <dgm:spPr/>
    </dgm:pt>
    <dgm:pt modelId="{6CF5F96C-0794-4641-B7AC-6269E1ACDCDC}" type="pres">
      <dgm:prSet presAssocID="{615FE196-F96F-4E37-94A3-B5E7F623C7AA}" presName="root2" presStyleCnt="0"/>
      <dgm:spPr/>
    </dgm:pt>
    <dgm:pt modelId="{0E5E9B56-C9C1-4A03-9FB9-C1E563435653}" type="pres">
      <dgm:prSet presAssocID="{615FE196-F96F-4E37-94A3-B5E7F623C7AA}" presName="LevelTwoTextNode" presStyleLbl="node3" presStyleIdx="1" presStyleCnt="4">
        <dgm:presLayoutVars>
          <dgm:chPref val="3"/>
        </dgm:presLayoutVars>
      </dgm:prSet>
      <dgm:spPr/>
    </dgm:pt>
    <dgm:pt modelId="{1E2DF017-FE15-4981-8D19-70EB7E13EDEC}" type="pres">
      <dgm:prSet presAssocID="{615FE196-F96F-4E37-94A3-B5E7F623C7AA}" presName="level3hierChild" presStyleCnt="0"/>
      <dgm:spPr/>
    </dgm:pt>
    <dgm:pt modelId="{7A5BC3D9-F31D-40AE-A06E-7873A14228DF}" type="pres">
      <dgm:prSet presAssocID="{CD055587-A869-4909-8BA6-33C22722D1B8}" presName="conn2-1" presStyleLbl="parChTrans1D4" presStyleIdx="3" presStyleCnt="12"/>
      <dgm:spPr/>
    </dgm:pt>
    <dgm:pt modelId="{9B27D8C4-CB4E-47C6-88D0-5E96CA96A0B5}" type="pres">
      <dgm:prSet presAssocID="{CD055587-A869-4909-8BA6-33C22722D1B8}" presName="connTx" presStyleLbl="parChTrans1D4" presStyleIdx="3" presStyleCnt="12"/>
      <dgm:spPr/>
    </dgm:pt>
    <dgm:pt modelId="{64C05316-6AC0-4564-ADB8-50919A6E17AA}" type="pres">
      <dgm:prSet presAssocID="{4C5B3A31-BC69-4E25-8D9B-BAE55374CFEB}" presName="root2" presStyleCnt="0"/>
      <dgm:spPr/>
    </dgm:pt>
    <dgm:pt modelId="{184CC03C-1AE9-4FC0-9FFA-33BAD3A0F309}" type="pres">
      <dgm:prSet presAssocID="{4C5B3A31-BC69-4E25-8D9B-BAE55374CFEB}" presName="LevelTwoTextNode" presStyleLbl="node4" presStyleIdx="3" presStyleCnt="12">
        <dgm:presLayoutVars>
          <dgm:chPref val="3"/>
        </dgm:presLayoutVars>
      </dgm:prSet>
      <dgm:spPr/>
    </dgm:pt>
    <dgm:pt modelId="{AE12CEEC-BEF1-4E7C-96AC-C88145D437D2}" type="pres">
      <dgm:prSet presAssocID="{4C5B3A31-BC69-4E25-8D9B-BAE55374CFEB}" presName="level3hierChild" presStyleCnt="0"/>
      <dgm:spPr/>
    </dgm:pt>
    <dgm:pt modelId="{507037E6-2C2F-4927-AA59-73086C08B985}" type="pres">
      <dgm:prSet presAssocID="{7D0419E8-3C70-4C6C-9FAC-2229BEE295DD}" presName="conn2-1" presStyleLbl="parChTrans1D4" presStyleIdx="4" presStyleCnt="12"/>
      <dgm:spPr/>
    </dgm:pt>
    <dgm:pt modelId="{95B21203-EDD2-4EB5-BF56-D25DC2A86020}" type="pres">
      <dgm:prSet presAssocID="{7D0419E8-3C70-4C6C-9FAC-2229BEE295DD}" presName="connTx" presStyleLbl="parChTrans1D4" presStyleIdx="4" presStyleCnt="12"/>
      <dgm:spPr/>
    </dgm:pt>
    <dgm:pt modelId="{25561BB7-0A3D-4786-A049-3976E36BB45A}" type="pres">
      <dgm:prSet presAssocID="{EC98FBB8-5CB6-4653-842F-3C3D1ADA8ED8}" presName="root2" presStyleCnt="0"/>
      <dgm:spPr/>
    </dgm:pt>
    <dgm:pt modelId="{F49E1BA4-FA1B-4F6D-A7F7-429323F2A138}" type="pres">
      <dgm:prSet presAssocID="{EC98FBB8-5CB6-4653-842F-3C3D1ADA8ED8}" presName="LevelTwoTextNode" presStyleLbl="node4" presStyleIdx="4" presStyleCnt="12">
        <dgm:presLayoutVars>
          <dgm:chPref val="3"/>
        </dgm:presLayoutVars>
      </dgm:prSet>
      <dgm:spPr/>
    </dgm:pt>
    <dgm:pt modelId="{3DA599D6-A2EC-4A55-9466-5EBFF0850278}" type="pres">
      <dgm:prSet presAssocID="{EC98FBB8-5CB6-4653-842F-3C3D1ADA8ED8}" presName="level3hierChild" presStyleCnt="0"/>
      <dgm:spPr/>
    </dgm:pt>
    <dgm:pt modelId="{2F2BE393-98B1-4194-A4C1-2F464BF76B86}" type="pres">
      <dgm:prSet presAssocID="{25F7EC2D-8B2C-4E58-8CC9-A91578BB4114}" presName="conn2-1" presStyleLbl="parChTrans1D4" presStyleIdx="5" presStyleCnt="12"/>
      <dgm:spPr/>
    </dgm:pt>
    <dgm:pt modelId="{71854173-7FEA-4E2B-A873-24F45530A8ED}" type="pres">
      <dgm:prSet presAssocID="{25F7EC2D-8B2C-4E58-8CC9-A91578BB4114}" presName="connTx" presStyleLbl="parChTrans1D4" presStyleIdx="5" presStyleCnt="12"/>
      <dgm:spPr/>
    </dgm:pt>
    <dgm:pt modelId="{C829EAC2-D094-4E4E-87DC-CB02E4C83041}" type="pres">
      <dgm:prSet presAssocID="{2EDE44F9-09AD-48E6-900E-12E339E66CB5}" presName="root2" presStyleCnt="0"/>
      <dgm:spPr/>
    </dgm:pt>
    <dgm:pt modelId="{C17DB1BE-A82E-4650-848A-6120F25503D0}" type="pres">
      <dgm:prSet presAssocID="{2EDE44F9-09AD-48E6-900E-12E339E66CB5}" presName="LevelTwoTextNode" presStyleLbl="node4" presStyleIdx="5" presStyleCnt="12">
        <dgm:presLayoutVars>
          <dgm:chPref val="3"/>
        </dgm:presLayoutVars>
      </dgm:prSet>
      <dgm:spPr/>
    </dgm:pt>
    <dgm:pt modelId="{46E8F015-E4F4-4F62-B287-2C5A3E765B51}" type="pres">
      <dgm:prSet presAssocID="{2EDE44F9-09AD-48E6-900E-12E339E66CB5}" presName="level3hierChild" presStyleCnt="0"/>
      <dgm:spPr/>
    </dgm:pt>
    <dgm:pt modelId="{C96F8A94-DD3A-47EA-8A86-CA6F8048DE06}" type="pres">
      <dgm:prSet presAssocID="{EB8B608F-A44E-4DFC-887F-12215ACAE241}" presName="conn2-1" presStyleLbl="parChTrans1D3" presStyleIdx="2" presStyleCnt="4"/>
      <dgm:spPr/>
    </dgm:pt>
    <dgm:pt modelId="{247E23EF-90F5-4046-ACE1-8FDEC8E8275E}" type="pres">
      <dgm:prSet presAssocID="{EB8B608F-A44E-4DFC-887F-12215ACAE241}" presName="connTx" presStyleLbl="parChTrans1D3" presStyleIdx="2" presStyleCnt="4"/>
      <dgm:spPr/>
    </dgm:pt>
    <dgm:pt modelId="{5C5CC97E-271A-4F5B-8FD5-CC10C8680C63}" type="pres">
      <dgm:prSet presAssocID="{36618ADF-FDF3-4348-A7E8-060CA77CC41B}" presName="root2" presStyleCnt="0"/>
      <dgm:spPr/>
    </dgm:pt>
    <dgm:pt modelId="{FFE19CFD-73BB-445D-8E61-3489F8E1B006}" type="pres">
      <dgm:prSet presAssocID="{36618ADF-FDF3-4348-A7E8-060CA77CC41B}" presName="LevelTwoTextNode" presStyleLbl="node3" presStyleIdx="2" presStyleCnt="4">
        <dgm:presLayoutVars>
          <dgm:chPref val="3"/>
        </dgm:presLayoutVars>
      </dgm:prSet>
      <dgm:spPr/>
    </dgm:pt>
    <dgm:pt modelId="{FCBAB1A9-59A2-4BCD-B6BC-DC656224A900}" type="pres">
      <dgm:prSet presAssocID="{36618ADF-FDF3-4348-A7E8-060CA77CC41B}" presName="level3hierChild" presStyleCnt="0"/>
      <dgm:spPr/>
    </dgm:pt>
    <dgm:pt modelId="{DFF5DB57-0574-4FE4-8CA8-0F8018DA383D}" type="pres">
      <dgm:prSet presAssocID="{9D24F6EE-85D2-407E-8232-1678F0E9F46A}" presName="conn2-1" presStyleLbl="parChTrans1D4" presStyleIdx="6" presStyleCnt="12"/>
      <dgm:spPr/>
    </dgm:pt>
    <dgm:pt modelId="{0B44D6FE-8A6D-4AA1-A623-3D643C230EB3}" type="pres">
      <dgm:prSet presAssocID="{9D24F6EE-85D2-407E-8232-1678F0E9F46A}" presName="connTx" presStyleLbl="parChTrans1D4" presStyleIdx="6" presStyleCnt="12"/>
      <dgm:spPr/>
    </dgm:pt>
    <dgm:pt modelId="{505B1C10-1D92-4587-8D4E-B5897E07DAC4}" type="pres">
      <dgm:prSet presAssocID="{F369FFF9-DE31-443C-BA21-86B7C7EF7310}" presName="root2" presStyleCnt="0"/>
      <dgm:spPr/>
    </dgm:pt>
    <dgm:pt modelId="{5A55131A-70C8-44D8-9FA6-C87DBA02C0AB}" type="pres">
      <dgm:prSet presAssocID="{F369FFF9-DE31-443C-BA21-86B7C7EF7310}" presName="LevelTwoTextNode" presStyleLbl="node4" presStyleIdx="6" presStyleCnt="12">
        <dgm:presLayoutVars>
          <dgm:chPref val="3"/>
        </dgm:presLayoutVars>
      </dgm:prSet>
      <dgm:spPr/>
    </dgm:pt>
    <dgm:pt modelId="{2B3FBE81-D34C-46D0-87EB-600336926295}" type="pres">
      <dgm:prSet presAssocID="{F369FFF9-DE31-443C-BA21-86B7C7EF7310}" presName="level3hierChild" presStyleCnt="0"/>
      <dgm:spPr/>
    </dgm:pt>
    <dgm:pt modelId="{EA245F6F-DAB4-4A0F-AA8E-440110E9D994}" type="pres">
      <dgm:prSet presAssocID="{457CF418-288C-44B6-AF8D-33791FF141B5}" presName="conn2-1" presStyleLbl="parChTrans1D4" presStyleIdx="7" presStyleCnt="12"/>
      <dgm:spPr/>
    </dgm:pt>
    <dgm:pt modelId="{A8490331-0956-415F-9387-D6802D9207DF}" type="pres">
      <dgm:prSet presAssocID="{457CF418-288C-44B6-AF8D-33791FF141B5}" presName="connTx" presStyleLbl="parChTrans1D4" presStyleIdx="7" presStyleCnt="12"/>
      <dgm:spPr/>
    </dgm:pt>
    <dgm:pt modelId="{69279221-F6AF-42AC-AE27-F6668831F960}" type="pres">
      <dgm:prSet presAssocID="{2815D86C-A50C-4223-B758-14911EED59C1}" presName="root2" presStyleCnt="0"/>
      <dgm:spPr/>
    </dgm:pt>
    <dgm:pt modelId="{E185DCE6-4C93-4349-AF26-86C32A640123}" type="pres">
      <dgm:prSet presAssocID="{2815D86C-A50C-4223-B758-14911EED59C1}" presName="LevelTwoTextNode" presStyleLbl="node4" presStyleIdx="7" presStyleCnt="12">
        <dgm:presLayoutVars>
          <dgm:chPref val="3"/>
        </dgm:presLayoutVars>
      </dgm:prSet>
      <dgm:spPr/>
    </dgm:pt>
    <dgm:pt modelId="{80D422CB-CADD-44B3-9681-4C48CE64B8F4}" type="pres">
      <dgm:prSet presAssocID="{2815D86C-A50C-4223-B758-14911EED59C1}" presName="level3hierChild" presStyleCnt="0"/>
      <dgm:spPr/>
    </dgm:pt>
    <dgm:pt modelId="{2A9ACC80-368A-406C-AE45-4C3AE0942F5B}" type="pres">
      <dgm:prSet presAssocID="{29B20830-9C8C-41A1-A15F-EAA190A0F59C}" presName="conn2-1" presStyleLbl="parChTrans1D4" presStyleIdx="8" presStyleCnt="12"/>
      <dgm:spPr/>
    </dgm:pt>
    <dgm:pt modelId="{1954E524-64DA-49C8-8016-D785438D9C68}" type="pres">
      <dgm:prSet presAssocID="{29B20830-9C8C-41A1-A15F-EAA190A0F59C}" presName="connTx" presStyleLbl="parChTrans1D4" presStyleIdx="8" presStyleCnt="12"/>
      <dgm:spPr/>
    </dgm:pt>
    <dgm:pt modelId="{0377CDB8-B645-46D8-92C3-09D4322E2012}" type="pres">
      <dgm:prSet presAssocID="{6820DC46-5887-4313-A02F-D886744D57B8}" presName="root2" presStyleCnt="0"/>
      <dgm:spPr/>
    </dgm:pt>
    <dgm:pt modelId="{A3E14135-4701-4F3D-B9DF-51825253585E}" type="pres">
      <dgm:prSet presAssocID="{6820DC46-5887-4313-A02F-D886744D57B8}" presName="LevelTwoTextNode" presStyleLbl="node4" presStyleIdx="8" presStyleCnt="12">
        <dgm:presLayoutVars>
          <dgm:chPref val="3"/>
        </dgm:presLayoutVars>
      </dgm:prSet>
      <dgm:spPr/>
    </dgm:pt>
    <dgm:pt modelId="{B9633E42-C748-4D7A-A260-A5EAF43F2672}" type="pres">
      <dgm:prSet presAssocID="{6820DC46-5887-4313-A02F-D886744D57B8}" presName="level3hierChild" presStyleCnt="0"/>
      <dgm:spPr/>
    </dgm:pt>
    <dgm:pt modelId="{B0FEF520-26B5-4462-B8B7-FD12D82FE3A2}" type="pres">
      <dgm:prSet presAssocID="{30ED4241-6BCC-4EBE-80CA-3D06EA9D3320}" presName="conn2-1" presStyleLbl="parChTrans1D3" presStyleIdx="3" presStyleCnt="4"/>
      <dgm:spPr/>
    </dgm:pt>
    <dgm:pt modelId="{0E01B31D-FF47-4D09-A591-E0C8AB108D9A}" type="pres">
      <dgm:prSet presAssocID="{30ED4241-6BCC-4EBE-80CA-3D06EA9D3320}" presName="connTx" presStyleLbl="parChTrans1D3" presStyleIdx="3" presStyleCnt="4"/>
      <dgm:spPr/>
    </dgm:pt>
    <dgm:pt modelId="{3D3A3029-56C7-42C4-8CEB-A2ABE8E3DED8}" type="pres">
      <dgm:prSet presAssocID="{F112BC5E-AF74-4D1D-874C-DBBB8570F7D7}" presName="root2" presStyleCnt="0"/>
      <dgm:spPr/>
    </dgm:pt>
    <dgm:pt modelId="{49DAEAF5-6714-4AB3-816E-59E438AD1549}" type="pres">
      <dgm:prSet presAssocID="{F112BC5E-AF74-4D1D-874C-DBBB8570F7D7}" presName="LevelTwoTextNode" presStyleLbl="node3" presStyleIdx="3" presStyleCnt="4">
        <dgm:presLayoutVars>
          <dgm:chPref val="3"/>
        </dgm:presLayoutVars>
      </dgm:prSet>
      <dgm:spPr/>
    </dgm:pt>
    <dgm:pt modelId="{109FBD8C-0732-4283-A86C-72B9377921E4}" type="pres">
      <dgm:prSet presAssocID="{F112BC5E-AF74-4D1D-874C-DBBB8570F7D7}" presName="level3hierChild" presStyleCnt="0"/>
      <dgm:spPr/>
    </dgm:pt>
    <dgm:pt modelId="{9B48AEB2-CFB9-439A-B8B1-D7E2BCA951D4}" type="pres">
      <dgm:prSet presAssocID="{9F6BE4D6-1932-4F8F-8787-8A514B5843B4}" presName="conn2-1" presStyleLbl="parChTrans1D4" presStyleIdx="9" presStyleCnt="12"/>
      <dgm:spPr/>
    </dgm:pt>
    <dgm:pt modelId="{504E35B2-DA62-4F38-A35F-8FF529EEADE7}" type="pres">
      <dgm:prSet presAssocID="{9F6BE4D6-1932-4F8F-8787-8A514B5843B4}" presName="connTx" presStyleLbl="parChTrans1D4" presStyleIdx="9" presStyleCnt="12"/>
      <dgm:spPr/>
    </dgm:pt>
    <dgm:pt modelId="{A861BC4C-1750-4183-AD02-ABFBFDA09CCA}" type="pres">
      <dgm:prSet presAssocID="{C50FE076-7366-4DD4-8B26-108873F5E99B}" presName="root2" presStyleCnt="0"/>
      <dgm:spPr/>
    </dgm:pt>
    <dgm:pt modelId="{FF2B16D5-1C02-4D52-90C6-EFFF0DEDDC53}" type="pres">
      <dgm:prSet presAssocID="{C50FE076-7366-4DD4-8B26-108873F5E99B}" presName="LevelTwoTextNode" presStyleLbl="node4" presStyleIdx="9" presStyleCnt="12">
        <dgm:presLayoutVars>
          <dgm:chPref val="3"/>
        </dgm:presLayoutVars>
      </dgm:prSet>
      <dgm:spPr/>
    </dgm:pt>
    <dgm:pt modelId="{E088D8E6-EE75-400E-9D8A-F3FEAE2FF983}" type="pres">
      <dgm:prSet presAssocID="{C50FE076-7366-4DD4-8B26-108873F5E99B}" presName="level3hierChild" presStyleCnt="0"/>
      <dgm:spPr/>
    </dgm:pt>
    <dgm:pt modelId="{532805FB-942E-41F1-A862-6676301884DF}" type="pres">
      <dgm:prSet presAssocID="{91D1ECF6-6ECA-43B7-872F-1CAFD98D2C19}" presName="conn2-1" presStyleLbl="parChTrans1D4" presStyleIdx="10" presStyleCnt="12"/>
      <dgm:spPr/>
    </dgm:pt>
    <dgm:pt modelId="{3243A7E8-8B51-42D9-AD4B-6348B82AF221}" type="pres">
      <dgm:prSet presAssocID="{91D1ECF6-6ECA-43B7-872F-1CAFD98D2C19}" presName="connTx" presStyleLbl="parChTrans1D4" presStyleIdx="10" presStyleCnt="12"/>
      <dgm:spPr/>
    </dgm:pt>
    <dgm:pt modelId="{6FD8A5EF-ACA0-4F49-AE48-7A2BEDE7F2DF}" type="pres">
      <dgm:prSet presAssocID="{390AA7F1-EAA3-4989-88CB-4CF2D84073E5}" presName="root2" presStyleCnt="0"/>
      <dgm:spPr/>
    </dgm:pt>
    <dgm:pt modelId="{4A3396FD-520E-45AE-BA4A-CB242454F447}" type="pres">
      <dgm:prSet presAssocID="{390AA7F1-EAA3-4989-88CB-4CF2D84073E5}" presName="LevelTwoTextNode" presStyleLbl="node4" presStyleIdx="10" presStyleCnt="12">
        <dgm:presLayoutVars>
          <dgm:chPref val="3"/>
        </dgm:presLayoutVars>
      </dgm:prSet>
      <dgm:spPr/>
    </dgm:pt>
    <dgm:pt modelId="{C14B5FA7-C6ED-44E9-9B97-803DD129A510}" type="pres">
      <dgm:prSet presAssocID="{390AA7F1-EAA3-4989-88CB-4CF2D84073E5}" presName="level3hierChild" presStyleCnt="0"/>
      <dgm:spPr/>
    </dgm:pt>
    <dgm:pt modelId="{468D76A2-9534-445D-903F-6C059ACCFC6B}" type="pres">
      <dgm:prSet presAssocID="{5E85672E-0638-4DB9-85FA-DE27E2A24CD9}" presName="conn2-1" presStyleLbl="parChTrans1D4" presStyleIdx="11" presStyleCnt="12"/>
      <dgm:spPr/>
    </dgm:pt>
    <dgm:pt modelId="{E0745B2E-B9CE-4408-B10C-57063C2B6151}" type="pres">
      <dgm:prSet presAssocID="{5E85672E-0638-4DB9-85FA-DE27E2A24CD9}" presName="connTx" presStyleLbl="parChTrans1D4" presStyleIdx="11" presStyleCnt="12"/>
      <dgm:spPr/>
    </dgm:pt>
    <dgm:pt modelId="{8F8C58EB-CFE3-407E-B7B2-2D3D6FC0D7A6}" type="pres">
      <dgm:prSet presAssocID="{B4B197A1-30C5-4298-A7B6-2BB45FA0DE36}" presName="root2" presStyleCnt="0"/>
      <dgm:spPr/>
    </dgm:pt>
    <dgm:pt modelId="{50371678-B5A5-4C08-92F1-DCC4CA0D65DD}" type="pres">
      <dgm:prSet presAssocID="{B4B197A1-30C5-4298-A7B6-2BB45FA0DE36}" presName="LevelTwoTextNode" presStyleLbl="node4" presStyleIdx="11" presStyleCnt="12">
        <dgm:presLayoutVars>
          <dgm:chPref val="3"/>
        </dgm:presLayoutVars>
      </dgm:prSet>
      <dgm:spPr/>
    </dgm:pt>
    <dgm:pt modelId="{9EE24F39-D96D-410A-B2E4-2A47E93E68C4}" type="pres">
      <dgm:prSet presAssocID="{B4B197A1-30C5-4298-A7B6-2BB45FA0DE36}" presName="level3hierChild" presStyleCnt="0"/>
      <dgm:spPr/>
    </dgm:pt>
  </dgm:ptLst>
  <dgm:cxnLst>
    <dgm:cxn modelId="{C1142C00-3DBB-4974-B5A3-30B83F0ABC39}" type="presOf" srcId="{91D1ECF6-6ECA-43B7-872F-1CAFD98D2C19}" destId="{3243A7E8-8B51-42D9-AD4B-6348B82AF221}" srcOrd="1" destOrd="0" presId="urn:microsoft.com/office/officeart/2005/8/layout/hierarchy2"/>
    <dgm:cxn modelId="{C7BF4500-4BE7-4B21-B5FA-41021159D7EE}" srcId="{615FE196-F96F-4E37-94A3-B5E7F623C7AA}" destId="{2EDE44F9-09AD-48E6-900E-12E339E66CB5}" srcOrd="2" destOrd="0" parTransId="{25F7EC2D-8B2C-4E58-8CC9-A91578BB4114}" sibTransId="{9B577418-CE7C-423C-9DEC-59B88B663CB6}"/>
    <dgm:cxn modelId="{51A8F303-8758-4049-9FD0-C3D819852010}" srcId="{04D7D040-1122-4EA9-A3D1-0FBB84BA6486}" destId="{615FE196-F96F-4E37-94A3-B5E7F623C7AA}" srcOrd="1" destOrd="0" parTransId="{DA5E8AB3-F90C-4989-B51E-AA1938A33CE1}" sibTransId="{2B253C53-9F52-48C9-9F41-E92B16E425FC}"/>
    <dgm:cxn modelId="{662AD504-A5E2-4ADE-99A6-DA696597AE5C}" srcId="{382754B9-9E04-4618-BD5B-2C70D5EDEE74}" destId="{87272794-021F-4A6B-BF85-57F6BB793FB3}" srcOrd="1" destOrd="0" parTransId="{74BFA8DB-4D66-452D-8E59-0F19F10D0EAA}" sibTransId="{6E3B8B1B-7082-4E9F-85DC-1388C7419C41}"/>
    <dgm:cxn modelId="{0C76E904-552F-4FD3-AAB2-EA951477270D}" type="presOf" srcId="{5E85672E-0638-4DB9-85FA-DE27E2A24CD9}" destId="{E0745B2E-B9CE-4408-B10C-57063C2B6151}" srcOrd="1" destOrd="0" presId="urn:microsoft.com/office/officeart/2005/8/layout/hierarchy2"/>
    <dgm:cxn modelId="{EE6D1705-E2DF-4527-86E1-82589D96B2D3}" srcId="{615FE196-F96F-4E37-94A3-B5E7F623C7AA}" destId="{EC98FBB8-5CB6-4653-842F-3C3D1ADA8ED8}" srcOrd="1" destOrd="0" parTransId="{7D0419E8-3C70-4C6C-9FAC-2229BEE295DD}" sibTransId="{B133515A-75C9-4CD3-AE78-3AF572D97472}"/>
    <dgm:cxn modelId="{1E32AD09-11A6-4BA6-8AF4-1830E3502D11}" type="presOf" srcId="{9D24F6EE-85D2-407E-8232-1678F0E9F46A}" destId="{0B44D6FE-8A6D-4AA1-A623-3D643C230EB3}" srcOrd="1" destOrd="0" presId="urn:microsoft.com/office/officeart/2005/8/layout/hierarchy2"/>
    <dgm:cxn modelId="{38AC4E15-C6B0-426B-9250-4AC32DDF3342}" type="presOf" srcId="{382754B9-9E04-4618-BD5B-2C70D5EDEE74}" destId="{7B449636-9D5F-4596-A239-A4E71220E60C}" srcOrd="0" destOrd="0" presId="urn:microsoft.com/office/officeart/2005/8/layout/hierarchy2"/>
    <dgm:cxn modelId="{405EEB15-1551-49B0-988E-418729C0DE68}" type="presOf" srcId="{F112BC5E-AF74-4D1D-874C-DBBB8570F7D7}" destId="{49DAEAF5-6714-4AB3-816E-59E438AD1549}" srcOrd="0" destOrd="0" presId="urn:microsoft.com/office/officeart/2005/8/layout/hierarchy2"/>
    <dgm:cxn modelId="{C5811116-665E-4A8E-9B59-6E0682DC6882}" srcId="{E03037C8-B6C4-4FD7-9EF6-4A4D679B7844}" destId="{4F2654A8-48AF-4CAF-831D-D25D7526EC22}" srcOrd="0" destOrd="0" parTransId="{EEFA2B62-D94B-4280-9B8B-B7726F501700}" sibTransId="{EEB1D248-642D-4100-B53C-93E9003D0D07}"/>
    <dgm:cxn modelId="{C379A417-F95A-409A-8155-1A7BA7CECA7A}" type="presOf" srcId="{CD055587-A869-4909-8BA6-33C22722D1B8}" destId="{9B27D8C4-CB4E-47C6-88D0-5E96CA96A0B5}" srcOrd="1" destOrd="0" presId="urn:microsoft.com/office/officeart/2005/8/layout/hierarchy2"/>
    <dgm:cxn modelId="{EDE98918-DE14-4069-9280-F583F7CEF197}" type="presOf" srcId="{91D1ECF6-6ECA-43B7-872F-1CAFD98D2C19}" destId="{532805FB-942E-41F1-A862-6676301884DF}" srcOrd="0" destOrd="0" presId="urn:microsoft.com/office/officeart/2005/8/layout/hierarchy2"/>
    <dgm:cxn modelId="{03C5B41E-7E46-40CE-8FB6-F5E6FB5C3002}" type="presOf" srcId="{7D0419E8-3C70-4C6C-9FAC-2229BEE295DD}" destId="{95B21203-EDD2-4EB5-BF56-D25DC2A86020}" srcOrd="1" destOrd="0" presId="urn:microsoft.com/office/officeart/2005/8/layout/hierarchy2"/>
    <dgm:cxn modelId="{EDE78C22-7BE7-4BEA-BDDD-F0D7B79BB949}" type="presOf" srcId="{5E85672E-0638-4DB9-85FA-DE27E2A24CD9}" destId="{468D76A2-9534-445D-903F-6C059ACCFC6B}" srcOrd="0" destOrd="0" presId="urn:microsoft.com/office/officeart/2005/8/layout/hierarchy2"/>
    <dgm:cxn modelId="{C224ED23-EEC6-47B1-8657-4F9AB0D8FB8D}" srcId="{04D7D040-1122-4EA9-A3D1-0FBB84BA6486}" destId="{382754B9-9E04-4618-BD5B-2C70D5EDEE74}" srcOrd="0" destOrd="0" parTransId="{CED3628E-069F-4264-A3BB-12BB7FA6C365}" sibTransId="{767C0480-7953-441A-8501-3D0D8DCBC48F}"/>
    <dgm:cxn modelId="{E9CE2625-D7AD-4A15-BC0D-53ABE73D1619}" type="presOf" srcId="{390AA7F1-EAA3-4989-88CB-4CF2D84073E5}" destId="{4A3396FD-520E-45AE-BA4A-CB242454F447}" srcOrd="0" destOrd="0" presId="urn:microsoft.com/office/officeart/2005/8/layout/hierarchy2"/>
    <dgm:cxn modelId="{9902D32D-B0A9-47B0-BFDB-C5AD0C4559B8}" type="presOf" srcId="{EB8B608F-A44E-4DFC-887F-12215ACAE241}" destId="{C96F8A94-DD3A-47EA-8A86-CA6F8048DE06}" srcOrd="0" destOrd="0" presId="urn:microsoft.com/office/officeart/2005/8/layout/hierarchy2"/>
    <dgm:cxn modelId="{F1482033-FEB6-41E9-BEAB-42D7999E7586}" type="presOf" srcId="{74BFA8DB-4D66-452D-8E59-0F19F10D0EAA}" destId="{55EC6B49-1F68-4226-A619-74526FF4875E}" srcOrd="1" destOrd="0" presId="urn:microsoft.com/office/officeart/2005/8/layout/hierarchy2"/>
    <dgm:cxn modelId="{1B5F7E34-91C1-4994-9920-764F15FE1B69}" type="presOf" srcId="{30ED4241-6BCC-4EBE-80CA-3D06EA9D3320}" destId="{0E01B31D-FF47-4D09-A591-E0C8AB108D9A}" srcOrd="1" destOrd="0" presId="urn:microsoft.com/office/officeart/2005/8/layout/hierarchy2"/>
    <dgm:cxn modelId="{52FF173F-C53F-47AE-8B7B-30FA51945015}" type="presOf" srcId="{7D0419E8-3C70-4C6C-9FAC-2229BEE295DD}" destId="{507037E6-2C2F-4927-AA59-73086C08B985}" srcOrd="0" destOrd="0" presId="urn:microsoft.com/office/officeart/2005/8/layout/hierarchy2"/>
    <dgm:cxn modelId="{45A4FC60-0AC0-457C-909D-15DCC52E42C8}" type="presOf" srcId="{615FE196-F96F-4E37-94A3-B5E7F623C7AA}" destId="{0E5E9B56-C9C1-4A03-9FB9-C1E563435653}" srcOrd="0" destOrd="0" presId="urn:microsoft.com/office/officeart/2005/8/layout/hierarchy2"/>
    <dgm:cxn modelId="{7ECE7B42-FE47-4BB3-B343-0727F82ADF05}" type="presOf" srcId="{36618ADF-FDF3-4348-A7E8-060CA77CC41B}" destId="{FFE19CFD-73BB-445D-8E61-3489F8E1B006}" srcOrd="0" destOrd="0" presId="urn:microsoft.com/office/officeart/2005/8/layout/hierarchy2"/>
    <dgm:cxn modelId="{E634A742-E44F-4D32-BD9C-477B95E485D9}" type="presOf" srcId="{25F7EC2D-8B2C-4E58-8CC9-A91578BB4114}" destId="{71854173-7FEA-4E2B-A873-24F45530A8ED}" srcOrd="1" destOrd="0" presId="urn:microsoft.com/office/officeart/2005/8/layout/hierarchy2"/>
    <dgm:cxn modelId="{3A155D63-494E-4422-9FA5-38F9D2C2D987}" type="presOf" srcId="{CD055587-A869-4909-8BA6-33C22722D1B8}" destId="{7A5BC3D9-F31D-40AE-A06E-7873A14228DF}" srcOrd="0" destOrd="0" presId="urn:microsoft.com/office/officeart/2005/8/layout/hierarchy2"/>
    <dgm:cxn modelId="{4C284E43-24D9-4CF5-B47E-D3FC23F8D67D}" srcId="{04D7D040-1122-4EA9-A3D1-0FBB84BA6486}" destId="{F112BC5E-AF74-4D1D-874C-DBBB8570F7D7}" srcOrd="3" destOrd="0" parTransId="{30ED4241-6BCC-4EBE-80CA-3D06EA9D3320}" sibTransId="{E21475ED-4E43-4F04-A8BE-0F42957785E8}"/>
    <dgm:cxn modelId="{15FE8443-3A68-4323-9B34-3AA24A159B9D}" type="presOf" srcId="{EC98FBB8-5CB6-4653-842F-3C3D1ADA8ED8}" destId="{F49E1BA4-FA1B-4F6D-A7F7-429323F2A138}" srcOrd="0" destOrd="0" presId="urn:microsoft.com/office/officeart/2005/8/layout/hierarchy2"/>
    <dgm:cxn modelId="{A5F64F45-5DB3-49EC-B77C-E1B93387219F}" type="presOf" srcId="{C50FE076-7366-4DD4-8B26-108873F5E99B}" destId="{FF2B16D5-1C02-4D52-90C6-EFFF0DEDDC53}" srcOrd="0" destOrd="0" presId="urn:microsoft.com/office/officeart/2005/8/layout/hierarchy2"/>
    <dgm:cxn modelId="{92A8B145-0655-4809-8DEF-A9C421AA6D53}" type="presOf" srcId="{2BB8C7B2-DEFD-449A-9137-E6DDDD7ED4F0}" destId="{32753903-A933-4591-AEB2-80794C1E7573}" srcOrd="0" destOrd="0" presId="urn:microsoft.com/office/officeart/2005/8/layout/hierarchy2"/>
    <dgm:cxn modelId="{EECAAB4D-02EF-4CC6-A966-7A21CD71F56D}" type="presOf" srcId="{4F2654A8-48AF-4CAF-831D-D25D7526EC22}" destId="{A475F64B-976A-41FE-AB96-81FBCD1E848F}" srcOrd="0" destOrd="0" presId="urn:microsoft.com/office/officeart/2005/8/layout/hierarchy2"/>
    <dgm:cxn modelId="{303E406E-8B60-4889-BE96-498951D4FF23}" type="presOf" srcId="{089B4478-9B7F-4AAE-ADED-CEFB597756FC}" destId="{ED4D5913-FC68-4C7F-81BC-B65D269E8FA8}" srcOrd="0" destOrd="0" presId="urn:microsoft.com/office/officeart/2005/8/layout/hierarchy2"/>
    <dgm:cxn modelId="{372D3170-7928-472B-B75C-14FB6DB14827}" type="presOf" srcId="{04E28734-4F49-4C1C-9FD2-052CAF6A6A8D}" destId="{C533904B-3AED-4D2F-A746-331D641B85D2}" srcOrd="1" destOrd="0" presId="urn:microsoft.com/office/officeart/2005/8/layout/hierarchy2"/>
    <dgm:cxn modelId="{A84DEA51-9F59-4E4C-9A10-9D42015301AA}" type="presOf" srcId="{CED3628E-069F-4264-A3BB-12BB7FA6C365}" destId="{9FC2A39F-AAC8-442A-B108-8103D226379E}" srcOrd="0" destOrd="0" presId="urn:microsoft.com/office/officeart/2005/8/layout/hierarchy2"/>
    <dgm:cxn modelId="{5E122052-90A1-4096-8B3F-CD793AED7DC2}" type="presOf" srcId="{29B20830-9C8C-41A1-A15F-EAA190A0F59C}" destId="{2A9ACC80-368A-406C-AE45-4C3AE0942F5B}" srcOrd="0" destOrd="0" presId="urn:microsoft.com/office/officeart/2005/8/layout/hierarchy2"/>
    <dgm:cxn modelId="{0315D353-81CF-4624-82E1-E9EBDC8B262E}" type="presOf" srcId="{29B20830-9C8C-41A1-A15F-EAA190A0F59C}" destId="{1954E524-64DA-49C8-8016-D785438D9C68}" srcOrd="1" destOrd="0" presId="urn:microsoft.com/office/officeart/2005/8/layout/hierarchy2"/>
    <dgm:cxn modelId="{471DC555-C380-4363-99A6-58285DDA9F5A}" srcId="{F112BC5E-AF74-4D1D-874C-DBBB8570F7D7}" destId="{C50FE076-7366-4DD4-8B26-108873F5E99B}" srcOrd="0" destOrd="0" parTransId="{9F6BE4D6-1932-4F8F-8787-8A514B5843B4}" sibTransId="{EAF5517B-0A34-4287-AFEE-946B911D9563}"/>
    <dgm:cxn modelId="{17C36376-3463-48F6-A9FB-DF268886A947}" type="presOf" srcId="{6820DC46-5887-4313-A02F-D886744D57B8}" destId="{A3E14135-4701-4F3D-B9DF-51825253585E}" srcOrd="0" destOrd="0" presId="urn:microsoft.com/office/officeart/2005/8/layout/hierarchy2"/>
    <dgm:cxn modelId="{3822B556-07CF-4CCD-9983-EC53C0F8C114}" type="presOf" srcId="{04D7D040-1122-4EA9-A3D1-0FBB84BA6486}" destId="{90B5E1BF-062B-4700-BB0F-46B4BA798C74}" srcOrd="0" destOrd="0" presId="urn:microsoft.com/office/officeart/2005/8/layout/hierarchy2"/>
    <dgm:cxn modelId="{B7474A7E-FA34-4C43-B7D7-1ACAF26553A3}" type="presOf" srcId="{457CF418-288C-44B6-AF8D-33791FF141B5}" destId="{EA245F6F-DAB4-4A0F-AA8E-440110E9D994}" srcOrd="0" destOrd="0" presId="urn:microsoft.com/office/officeart/2005/8/layout/hierarchy2"/>
    <dgm:cxn modelId="{AA372581-0799-4E37-A6AD-700FA1765069}" type="presOf" srcId="{DA5E8AB3-F90C-4989-B51E-AA1938A33CE1}" destId="{B319CD86-8781-4118-BB7E-A262AD66A2DF}" srcOrd="1" destOrd="0" presId="urn:microsoft.com/office/officeart/2005/8/layout/hierarchy2"/>
    <dgm:cxn modelId="{49CC6082-44B2-4FA7-A916-A2D47E5E4743}" type="presOf" srcId="{9F6BE4D6-1932-4F8F-8787-8A514B5843B4}" destId="{504E35B2-DA62-4F38-A35F-8FF529EEADE7}" srcOrd="1" destOrd="0" presId="urn:microsoft.com/office/officeart/2005/8/layout/hierarchy2"/>
    <dgm:cxn modelId="{E47DED85-9F97-4CED-974B-39D748304FD6}" srcId="{36618ADF-FDF3-4348-A7E8-060CA77CC41B}" destId="{6820DC46-5887-4313-A02F-D886744D57B8}" srcOrd="2" destOrd="0" parTransId="{29B20830-9C8C-41A1-A15F-EAA190A0F59C}" sibTransId="{384818BC-3E1E-44EE-A6E5-0F876D18E3C9}"/>
    <dgm:cxn modelId="{FF6C4686-C9DF-408A-9391-7039D5674656}" type="presOf" srcId="{9D24F6EE-85D2-407E-8232-1678F0E9F46A}" destId="{DFF5DB57-0574-4FE4-8CA8-0F8018DA383D}" srcOrd="0" destOrd="0" presId="urn:microsoft.com/office/officeart/2005/8/layout/hierarchy2"/>
    <dgm:cxn modelId="{92A9B186-AA81-48A2-AE60-E6216BFCE403}" srcId="{382754B9-9E04-4618-BD5B-2C70D5EDEE74}" destId="{051EA9BB-1960-411F-8C3D-81D52232436C}" srcOrd="0" destOrd="0" parTransId="{089B4478-9B7F-4AAE-ADED-CEFB597756FC}" sibTransId="{A8C83A9B-5A5D-403E-9B2E-1FFC5B3DC4F5}"/>
    <dgm:cxn modelId="{8C2B8988-DC66-4177-9588-37663029DC49}" srcId="{615FE196-F96F-4E37-94A3-B5E7F623C7AA}" destId="{4C5B3A31-BC69-4E25-8D9B-BAE55374CFEB}" srcOrd="0" destOrd="0" parTransId="{CD055587-A869-4909-8BA6-33C22722D1B8}" sibTransId="{82A0E887-9073-4C6D-BEBD-BD9778C6D01D}"/>
    <dgm:cxn modelId="{2349218D-92E7-4FAF-850C-2D75C07A93BA}" type="presOf" srcId="{CED3628E-069F-4264-A3BB-12BB7FA6C365}" destId="{642FA04A-4C82-4C1B-883B-9C8499395F2B}" srcOrd="1" destOrd="0" presId="urn:microsoft.com/office/officeart/2005/8/layout/hierarchy2"/>
    <dgm:cxn modelId="{CD8A298F-444F-47D1-AB07-5D1A1D41C35C}" srcId="{4F2654A8-48AF-4CAF-831D-D25D7526EC22}" destId="{04D7D040-1122-4EA9-A3D1-0FBB84BA6486}" srcOrd="0" destOrd="0" parTransId="{2BB8C7B2-DEFD-449A-9137-E6DDDD7ED4F0}" sibTransId="{6F19DA3A-EFF7-4CCF-8078-E10D525C8BE9}"/>
    <dgm:cxn modelId="{C72ECF90-ACF8-4C70-9BA9-4D96C61A541A}" type="presOf" srcId="{F25A110C-D7AD-4F98-A53D-76E648867A12}" destId="{1DDC423F-6911-4A58-B0D0-7343BF312F73}" srcOrd="0" destOrd="0" presId="urn:microsoft.com/office/officeart/2005/8/layout/hierarchy2"/>
    <dgm:cxn modelId="{B9B87D93-413C-4D7A-83BC-6D2116B2093C}" type="presOf" srcId="{E03037C8-B6C4-4FD7-9EF6-4A4D679B7844}" destId="{B3902A2C-56FC-4630-A587-382B05613632}" srcOrd="0" destOrd="0" presId="urn:microsoft.com/office/officeart/2005/8/layout/hierarchy2"/>
    <dgm:cxn modelId="{7E71F996-225D-4A18-968B-B70A72F6E8CE}" type="presOf" srcId="{089B4478-9B7F-4AAE-ADED-CEFB597756FC}" destId="{E553D29B-11D0-4467-BE1B-D31943B9AC4E}" srcOrd="1" destOrd="0" presId="urn:microsoft.com/office/officeart/2005/8/layout/hierarchy2"/>
    <dgm:cxn modelId="{9676A998-37A2-4531-870C-6BE61F0FC981}" type="presOf" srcId="{457CF418-288C-44B6-AF8D-33791FF141B5}" destId="{A8490331-0956-415F-9387-D6802D9207DF}" srcOrd="1" destOrd="0" presId="urn:microsoft.com/office/officeart/2005/8/layout/hierarchy2"/>
    <dgm:cxn modelId="{C835639E-A62D-46C6-94DC-EA489F4526FB}" type="presOf" srcId="{9F6BE4D6-1932-4F8F-8787-8A514B5843B4}" destId="{9B48AEB2-CFB9-439A-B8B1-D7E2BCA951D4}" srcOrd="0" destOrd="0" presId="urn:microsoft.com/office/officeart/2005/8/layout/hierarchy2"/>
    <dgm:cxn modelId="{73CD5DA4-C539-4A9C-BB26-41BE53E0FEE7}" type="presOf" srcId="{87272794-021F-4A6B-BF85-57F6BB793FB3}" destId="{F0DA6AE4-23E0-4AB0-ABE0-6517DC534F1B}" srcOrd="0" destOrd="0" presId="urn:microsoft.com/office/officeart/2005/8/layout/hierarchy2"/>
    <dgm:cxn modelId="{83BC0DA5-96E3-4EA8-826C-B3308921670C}" type="presOf" srcId="{4C5B3A31-BC69-4E25-8D9B-BAE55374CFEB}" destId="{184CC03C-1AE9-4FC0-9FFA-33BAD3A0F309}" srcOrd="0" destOrd="0" presId="urn:microsoft.com/office/officeart/2005/8/layout/hierarchy2"/>
    <dgm:cxn modelId="{7A9C4EAA-0F9C-465A-9473-2921AB217FBC}" type="presOf" srcId="{2BB8C7B2-DEFD-449A-9137-E6DDDD7ED4F0}" destId="{599F99B9-77E5-4AEC-8AD4-40D092059F58}" srcOrd="1" destOrd="0" presId="urn:microsoft.com/office/officeart/2005/8/layout/hierarchy2"/>
    <dgm:cxn modelId="{31192DAC-21EE-4227-B042-4A672C99CC5A}" srcId="{04D7D040-1122-4EA9-A3D1-0FBB84BA6486}" destId="{36618ADF-FDF3-4348-A7E8-060CA77CC41B}" srcOrd="2" destOrd="0" parTransId="{EB8B608F-A44E-4DFC-887F-12215ACAE241}" sibTransId="{C22C893C-360F-4672-87CD-B5351D965C53}"/>
    <dgm:cxn modelId="{2FE5B9AF-EA00-43B1-9A34-066CA85A3C83}" srcId="{382754B9-9E04-4618-BD5B-2C70D5EDEE74}" destId="{F25A110C-D7AD-4F98-A53D-76E648867A12}" srcOrd="2" destOrd="0" parTransId="{04E28734-4F49-4C1C-9FD2-052CAF6A6A8D}" sibTransId="{2956F681-99DF-4EBB-80E2-497040C44373}"/>
    <dgm:cxn modelId="{53D101B1-4C17-47CC-AC55-C58B7B638B4F}" type="presOf" srcId="{30ED4241-6BCC-4EBE-80CA-3D06EA9D3320}" destId="{B0FEF520-26B5-4462-B8B7-FD12D82FE3A2}" srcOrd="0" destOrd="0" presId="urn:microsoft.com/office/officeart/2005/8/layout/hierarchy2"/>
    <dgm:cxn modelId="{B6D3DCB6-BD14-4179-88D9-D490C7D1C364}" type="presOf" srcId="{2815D86C-A50C-4223-B758-14911EED59C1}" destId="{E185DCE6-4C93-4349-AF26-86C32A640123}" srcOrd="0" destOrd="0" presId="urn:microsoft.com/office/officeart/2005/8/layout/hierarchy2"/>
    <dgm:cxn modelId="{3E0BE4BA-5F2F-4771-B158-7033B1AE629A}" type="presOf" srcId="{04E28734-4F49-4C1C-9FD2-052CAF6A6A8D}" destId="{FD33F215-94A2-42F6-90D5-AA22B974C580}" srcOrd="0" destOrd="0" presId="urn:microsoft.com/office/officeart/2005/8/layout/hierarchy2"/>
    <dgm:cxn modelId="{E798A5C8-1D40-4461-B3FC-1574FDA35479}" srcId="{36618ADF-FDF3-4348-A7E8-060CA77CC41B}" destId="{F369FFF9-DE31-443C-BA21-86B7C7EF7310}" srcOrd="0" destOrd="0" parTransId="{9D24F6EE-85D2-407E-8232-1678F0E9F46A}" sibTransId="{9C4DFB00-7379-4BCE-A6DD-36FBF9B15599}"/>
    <dgm:cxn modelId="{E1C228CC-1CD0-4464-9755-5622E88D44D1}" srcId="{F112BC5E-AF74-4D1D-874C-DBBB8570F7D7}" destId="{390AA7F1-EAA3-4989-88CB-4CF2D84073E5}" srcOrd="1" destOrd="0" parTransId="{91D1ECF6-6ECA-43B7-872F-1CAFD98D2C19}" sibTransId="{6B824F94-F5E2-494D-A451-BA6DECA7E1F0}"/>
    <dgm:cxn modelId="{00B5C8CE-74BE-4C5F-A0EE-965FA9365D89}" srcId="{F112BC5E-AF74-4D1D-874C-DBBB8570F7D7}" destId="{B4B197A1-30C5-4298-A7B6-2BB45FA0DE36}" srcOrd="2" destOrd="0" parTransId="{5E85672E-0638-4DB9-85FA-DE27E2A24CD9}" sibTransId="{C92CC482-085B-4BF6-9824-3B014FC89A0B}"/>
    <dgm:cxn modelId="{23BC99D0-7917-4516-ACE2-A12F6B130164}" type="presOf" srcId="{DA5E8AB3-F90C-4989-B51E-AA1938A33CE1}" destId="{B7BDC7F8-1C15-47C1-976B-15E5DB91EA1D}" srcOrd="0" destOrd="0" presId="urn:microsoft.com/office/officeart/2005/8/layout/hierarchy2"/>
    <dgm:cxn modelId="{640113D2-FA51-4604-B0C2-E538C1DBD0F5}" type="presOf" srcId="{25F7EC2D-8B2C-4E58-8CC9-A91578BB4114}" destId="{2F2BE393-98B1-4194-A4C1-2F464BF76B86}" srcOrd="0" destOrd="0" presId="urn:microsoft.com/office/officeart/2005/8/layout/hierarchy2"/>
    <dgm:cxn modelId="{890E51E1-853B-4773-A785-FB90E2F58CA7}" type="presOf" srcId="{F369FFF9-DE31-443C-BA21-86B7C7EF7310}" destId="{5A55131A-70C8-44D8-9FA6-C87DBA02C0AB}" srcOrd="0" destOrd="0" presId="urn:microsoft.com/office/officeart/2005/8/layout/hierarchy2"/>
    <dgm:cxn modelId="{50D6FEE3-AA1F-40E4-A997-FA6EA9B2DF1C}" type="presOf" srcId="{74BFA8DB-4D66-452D-8E59-0F19F10D0EAA}" destId="{A35C4617-0A66-4EC6-9651-FC26FCAF585B}" srcOrd="0" destOrd="0" presId="urn:microsoft.com/office/officeart/2005/8/layout/hierarchy2"/>
    <dgm:cxn modelId="{C51CACE4-C1E2-4731-8B1B-A0C3149710E9}" type="presOf" srcId="{B4B197A1-30C5-4298-A7B6-2BB45FA0DE36}" destId="{50371678-B5A5-4C08-92F1-DCC4CA0D65DD}" srcOrd="0" destOrd="0" presId="urn:microsoft.com/office/officeart/2005/8/layout/hierarchy2"/>
    <dgm:cxn modelId="{4F96FCEB-3CA3-4D2B-8B0B-CE684AAD9D90}" type="presOf" srcId="{EB8B608F-A44E-4DFC-887F-12215ACAE241}" destId="{247E23EF-90F5-4046-ACE1-8FDEC8E8275E}" srcOrd="1" destOrd="0" presId="urn:microsoft.com/office/officeart/2005/8/layout/hierarchy2"/>
    <dgm:cxn modelId="{14FE38EF-736B-481A-903D-0AC1ED74A4D2}" type="presOf" srcId="{2EDE44F9-09AD-48E6-900E-12E339E66CB5}" destId="{C17DB1BE-A82E-4650-848A-6120F25503D0}" srcOrd="0" destOrd="0" presId="urn:microsoft.com/office/officeart/2005/8/layout/hierarchy2"/>
    <dgm:cxn modelId="{69FBADF4-600C-4A77-B7E6-569B4074BC72}" srcId="{36618ADF-FDF3-4348-A7E8-060CA77CC41B}" destId="{2815D86C-A50C-4223-B758-14911EED59C1}" srcOrd="1" destOrd="0" parTransId="{457CF418-288C-44B6-AF8D-33791FF141B5}" sibTransId="{E6CC703C-9507-44A5-84E4-82202ED5A56E}"/>
    <dgm:cxn modelId="{77F6ACFA-8FE1-408B-AE85-74446CCD6F99}" type="presOf" srcId="{051EA9BB-1960-411F-8C3D-81D52232436C}" destId="{84FDC355-3316-4599-8A28-CFB029114938}" srcOrd="0" destOrd="0" presId="urn:microsoft.com/office/officeart/2005/8/layout/hierarchy2"/>
    <dgm:cxn modelId="{E59B94F2-11FD-4F19-9DDA-F6D14A9325E8}" type="presParOf" srcId="{B3902A2C-56FC-4630-A587-382B05613632}" destId="{1A4BDF2B-394F-489E-B365-D86BB1675832}" srcOrd="0" destOrd="0" presId="urn:microsoft.com/office/officeart/2005/8/layout/hierarchy2"/>
    <dgm:cxn modelId="{0B6576CD-EBD7-435B-848B-466EE40C913C}" type="presParOf" srcId="{1A4BDF2B-394F-489E-B365-D86BB1675832}" destId="{A475F64B-976A-41FE-AB96-81FBCD1E848F}" srcOrd="0" destOrd="0" presId="urn:microsoft.com/office/officeart/2005/8/layout/hierarchy2"/>
    <dgm:cxn modelId="{3AEF35F4-A2CD-486F-A670-9F849E068E96}" type="presParOf" srcId="{1A4BDF2B-394F-489E-B365-D86BB1675832}" destId="{CF290617-79A5-42A4-BE1F-AC9BCB6D7369}" srcOrd="1" destOrd="0" presId="urn:microsoft.com/office/officeart/2005/8/layout/hierarchy2"/>
    <dgm:cxn modelId="{4FAD1D20-B611-4920-8D94-71B479519EBD}" type="presParOf" srcId="{CF290617-79A5-42A4-BE1F-AC9BCB6D7369}" destId="{32753903-A933-4591-AEB2-80794C1E7573}" srcOrd="0" destOrd="0" presId="urn:microsoft.com/office/officeart/2005/8/layout/hierarchy2"/>
    <dgm:cxn modelId="{FAD22E80-103C-49D7-8D0E-812D303746EC}" type="presParOf" srcId="{32753903-A933-4591-AEB2-80794C1E7573}" destId="{599F99B9-77E5-4AEC-8AD4-40D092059F58}" srcOrd="0" destOrd="0" presId="urn:microsoft.com/office/officeart/2005/8/layout/hierarchy2"/>
    <dgm:cxn modelId="{07D519C7-2BD4-477C-AD52-120D841D4967}" type="presParOf" srcId="{CF290617-79A5-42A4-BE1F-AC9BCB6D7369}" destId="{F1401C12-0CB5-4EF4-9054-3CBC70006121}" srcOrd="1" destOrd="0" presId="urn:microsoft.com/office/officeart/2005/8/layout/hierarchy2"/>
    <dgm:cxn modelId="{2D5FE775-0783-4314-BEDF-FC52C3C3BA98}" type="presParOf" srcId="{F1401C12-0CB5-4EF4-9054-3CBC70006121}" destId="{90B5E1BF-062B-4700-BB0F-46B4BA798C74}" srcOrd="0" destOrd="0" presId="urn:microsoft.com/office/officeart/2005/8/layout/hierarchy2"/>
    <dgm:cxn modelId="{56C75B3D-29B6-4663-A678-27F128579D64}" type="presParOf" srcId="{F1401C12-0CB5-4EF4-9054-3CBC70006121}" destId="{186B6BB4-CF3B-45E6-975B-CA77CB59F527}" srcOrd="1" destOrd="0" presId="urn:microsoft.com/office/officeart/2005/8/layout/hierarchy2"/>
    <dgm:cxn modelId="{AAAA1365-1E36-4222-BDEB-3F343F535A1C}" type="presParOf" srcId="{186B6BB4-CF3B-45E6-975B-CA77CB59F527}" destId="{9FC2A39F-AAC8-442A-B108-8103D226379E}" srcOrd="0" destOrd="0" presId="urn:microsoft.com/office/officeart/2005/8/layout/hierarchy2"/>
    <dgm:cxn modelId="{4392C157-4BD9-4F61-979E-56769F05F345}" type="presParOf" srcId="{9FC2A39F-AAC8-442A-B108-8103D226379E}" destId="{642FA04A-4C82-4C1B-883B-9C8499395F2B}" srcOrd="0" destOrd="0" presId="urn:microsoft.com/office/officeart/2005/8/layout/hierarchy2"/>
    <dgm:cxn modelId="{BD95982A-7FD0-4D5B-AD37-8D5A4DE8A6ED}" type="presParOf" srcId="{186B6BB4-CF3B-45E6-975B-CA77CB59F527}" destId="{854A5B5D-2CF0-4D3B-897A-186265EEC731}" srcOrd="1" destOrd="0" presId="urn:microsoft.com/office/officeart/2005/8/layout/hierarchy2"/>
    <dgm:cxn modelId="{CECDEA76-4647-48F1-B3CD-F240201A0045}" type="presParOf" srcId="{854A5B5D-2CF0-4D3B-897A-186265EEC731}" destId="{7B449636-9D5F-4596-A239-A4E71220E60C}" srcOrd="0" destOrd="0" presId="urn:microsoft.com/office/officeart/2005/8/layout/hierarchy2"/>
    <dgm:cxn modelId="{D64DB859-2362-4563-8677-7A41046CC938}" type="presParOf" srcId="{854A5B5D-2CF0-4D3B-897A-186265EEC731}" destId="{C73AB3A7-AD26-4F0C-B69E-4BC3ABBAB15B}" srcOrd="1" destOrd="0" presId="urn:microsoft.com/office/officeart/2005/8/layout/hierarchy2"/>
    <dgm:cxn modelId="{5C6A1744-E70B-4ADC-AC0B-176ABEBD4C70}" type="presParOf" srcId="{C73AB3A7-AD26-4F0C-B69E-4BC3ABBAB15B}" destId="{ED4D5913-FC68-4C7F-81BC-B65D269E8FA8}" srcOrd="0" destOrd="0" presId="urn:microsoft.com/office/officeart/2005/8/layout/hierarchy2"/>
    <dgm:cxn modelId="{C1EC3C95-7B66-4F46-941F-90A9D8B8B15D}" type="presParOf" srcId="{ED4D5913-FC68-4C7F-81BC-B65D269E8FA8}" destId="{E553D29B-11D0-4467-BE1B-D31943B9AC4E}" srcOrd="0" destOrd="0" presId="urn:microsoft.com/office/officeart/2005/8/layout/hierarchy2"/>
    <dgm:cxn modelId="{4FB9D64E-55FE-4231-B96F-11EE7B6B80E4}" type="presParOf" srcId="{C73AB3A7-AD26-4F0C-B69E-4BC3ABBAB15B}" destId="{31864702-485E-4968-BECC-B3E5C0C1BBA4}" srcOrd="1" destOrd="0" presId="urn:microsoft.com/office/officeart/2005/8/layout/hierarchy2"/>
    <dgm:cxn modelId="{3D2DAED5-9B74-4347-9060-C2398E8BB857}" type="presParOf" srcId="{31864702-485E-4968-BECC-B3E5C0C1BBA4}" destId="{84FDC355-3316-4599-8A28-CFB029114938}" srcOrd="0" destOrd="0" presId="urn:microsoft.com/office/officeart/2005/8/layout/hierarchy2"/>
    <dgm:cxn modelId="{8E2CC9A6-4E4B-477B-93B4-5564DEC8684F}" type="presParOf" srcId="{31864702-485E-4968-BECC-B3E5C0C1BBA4}" destId="{92043410-B8BC-4482-83FC-3A4815A613B4}" srcOrd="1" destOrd="0" presId="urn:microsoft.com/office/officeart/2005/8/layout/hierarchy2"/>
    <dgm:cxn modelId="{B6D4E633-3ADC-40DC-91CD-2778AC6DFDCB}" type="presParOf" srcId="{C73AB3A7-AD26-4F0C-B69E-4BC3ABBAB15B}" destId="{A35C4617-0A66-4EC6-9651-FC26FCAF585B}" srcOrd="2" destOrd="0" presId="urn:microsoft.com/office/officeart/2005/8/layout/hierarchy2"/>
    <dgm:cxn modelId="{F4247FBF-B555-4C34-99AA-7924E7AA3173}" type="presParOf" srcId="{A35C4617-0A66-4EC6-9651-FC26FCAF585B}" destId="{55EC6B49-1F68-4226-A619-74526FF4875E}" srcOrd="0" destOrd="0" presId="urn:microsoft.com/office/officeart/2005/8/layout/hierarchy2"/>
    <dgm:cxn modelId="{7EE5FEBF-E4CA-4C0F-B601-719B9E659552}" type="presParOf" srcId="{C73AB3A7-AD26-4F0C-B69E-4BC3ABBAB15B}" destId="{147B1CA0-5D15-4DF0-809B-FAE4EA757F36}" srcOrd="3" destOrd="0" presId="urn:microsoft.com/office/officeart/2005/8/layout/hierarchy2"/>
    <dgm:cxn modelId="{E1A73200-FD7C-4E84-862A-6FDDACA0C1C6}" type="presParOf" srcId="{147B1CA0-5D15-4DF0-809B-FAE4EA757F36}" destId="{F0DA6AE4-23E0-4AB0-ABE0-6517DC534F1B}" srcOrd="0" destOrd="0" presId="urn:microsoft.com/office/officeart/2005/8/layout/hierarchy2"/>
    <dgm:cxn modelId="{61A9FDE1-5DFF-42FD-9BF9-C1B9F7E85711}" type="presParOf" srcId="{147B1CA0-5D15-4DF0-809B-FAE4EA757F36}" destId="{76CD2A11-E023-4AD0-9129-D40B0C1202DB}" srcOrd="1" destOrd="0" presId="urn:microsoft.com/office/officeart/2005/8/layout/hierarchy2"/>
    <dgm:cxn modelId="{456B8BDC-AF39-4C4C-8636-363484E37770}" type="presParOf" srcId="{C73AB3A7-AD26-4F0C-B69E-4BC3ABBAB15B}" destId="{FD33F215-94A2-42F6-90D5-AA22B974C580}" srcOrd="4" destOrd="0" presId="urn:microsoft.com/office/officeart/2005/8/layout/hierarchy2"/>
    <dgm:cxn modelId="{F23626B3-1E4F-4E81-AC64-9D1984C8A6D3}" type="presParOf" srcId="{FD33F215-94A2-42F6-90D5-AA22B974C580}" destId="{C533904B-3AED-4D2F-A746-331D641B85D2}" srcOrd="0" destOrd="0" presId="urn:microsoft.com/office/officeart/2005/8/layout/hierarchy2"/>
    <dgm:cxn modelId="{13CB9154-AFEA-46DA-9909-BAC6E2F45474}" type="presParOf" srcId="{C73AB3A7-AD26-4F0C-B69E-4BC3ABBAB15B}" destId="{08A29B34-0E8C-48A4-95F5-29B8F0623309}" srcOrd="5" destOrd="0" presId="urn:microsoft.com/office/officeart/2005/8/layout/hierarchy2"/>
    <dgm:cxn modelId="{623573DE-A1AA-46FB-B95D-7D2D87F95FC6}" type="presParOf" srcId="{08A29B34-0E8C-48A4-95F5-29B8F0623309}" destId="{1DDC423F-6911-4A58-B0D0-7343BF312F73}" srcOrd="0" destOrd="0" presId="urn:microsoft.com/office/officeart/2005/8/layout/hierarchy2"/>
    <dgm:cxn modelId="{D7F44311-0752-40A6-ADE3-E8FE6202FDEF}" type="presParOf" srcId="{08A29B34-0E8C-48A4-95F5-29B8F0623309}" destId="{6D6DBAF4-86A3-4278-9DE0-B4D9556C51B6}" srcOrd="1" destOrd="0" presId="urn:microsoft.com/office/officeart/2005/8/layout/hierarchy2"/>
    <dgm:cxn modelId="{FD582036-8B44-44D2-A05F-9DD2A7514583}" type="presParOf" srcId="{186B6BB4-CF3B-45E6-975B-CA77CB59F527}" destId="{B7BDC7F8-1C15-47C1-976B-15E5DB91EA1D}" srcOrd="2" destOrd="0" presId="urn:microsoft.com/office/officeart/2005/8/layout/hierarchy2"/>
    <dgm:cxn modelId="{5509AA42-F62C-48F0-B7A1-9A0A7FF7CEE1}" type="presParOf" srcId="{B7BDC7F8-1C15-47C1-976B-15E5DB91EA1D}" destId="{B319CD86-8781-4118-BB7E-A262AD66A2DF}" srcOrd="0" destOrd="0" presId="urn:microsoft.com/office/officeart/2005/8/layout/hierarchy2"/>
    <dgm:cxn modelId="{F710AEA8-445C-4FF9-8F2A-12A0BD51D4F8}" type="presParOf" srcId="{186B6BB4-CF3B-45E6-975B-CA77CB59F527}" destId="{6CF5F96C-0794-4641-B7AC-6269E1ACDCDC}" srcOrd="3" destOrd="0" presId="urn:microsoft.com/office/officeart/2005/8/layout/hierarchy2"/>
    <dgm:cxn modelId="{C455728A-8809-4F0B-915D-A9845C2A8C6F}" type="presParOf" srcId="{6CF5F96C-0794-4641-B7AC-6269E1ACDCDC}" destId="{0E5E9B56-C9C1-4A03-9FB9-C1E563435653}" srcOrd="0" destOrd="0" presId="urn:microsoft.com/office/officeart/2005/8/layout/hierarchy2"/>
    <dgm:cxn modelId="{C9BD2AA9-AC4C-498F-9C69-7D15F900C661}" type="presParOf" srcId="{6CF5F96C-0794-4641-B7AC-6269E1ACDCDC}" destId="{1E2DF017-FE15-4981-8D19-70EB7E13EDEC}" srcOrd="1" destOrd="0" presId="urn:microsoft.com/office/officeart/2005/8/layout/hierarchy2"/>
    <dgm:cxn modelId="{9C11AF0B-256E-4896-9BB5-6003599696AE}" type="presParOf" srcId="{1E2DF017-FE15-4981-8D19-70EB7E13EDEC}" destId="{7A5BC3D9-F31D-40AE-A06E-7873A14228DF}" srcOrd="0" destOrd="0" presId="urn:microsoft.com/office/officeart/2005/8/layout/hierarchy2"/>
    <dgm:cxn modelId="{AC1D42B4-4766-4604-8845-BE02F07199F6}" type="presParOf" srcId="{7A5BC3D9-F31D-40AE-A06E-7873A14228DF}" destId="{9B27D8C4-CB4E-47C6-88D0-5E96CA96A0B5}" srcOrd="0" destOrd="0" presId="urn:microsoft.com/office/officeart/2005/8/layout/hierarchy2"/>
    <dgm:cxn modelId="{17A00A5F-C70E-46E3-B2AA-E3FBBF41B308}" type="presParOf" srcId="{1E2DF017-FE15-4981-8D19-70EB7E13EDEC}" destId="{64C05316-6AC0-4564-ADB8-50919A6E17AA}" srcOrd="1" destOrd="0" presId="urn:microsoft.com/office/officeart/2005/8/layout/hierarchy2"/>
    <dgm:cxn modelId="{3F893BA1-98DD-45CC-8232-CE9FF67F3F29}" type="presParOf" srcId="{64C05316-6AC0-4564-ADB8-50919A6E17AA}" destId="{184CC03C-1AE9-4FC0-9FFA-33BAD3A0F309}" srcOrd="0" destOrd="0" presId="urn:microsoft.com/office/officeart/2005/8/layout/hierarchy2"/>
    <dgm:cxn modelId="{714F46E8-0BE7-4B60-B751-4E03D8EFE1CD}" type="presParOf" srcId="{64C05316-6AC0-4564-ADB8-50919A6E17AA}" destId="{AE12CEEC-BEF1-4E7C-96AC-C88145D437D2}" srcOrd="1" destOrd="0" presId="urn:microsoft.com/office/officeart/2005/8/layout/hierarchy2"/>
    <dgm:cxn modelId="{FD4C0D98-5FD8-426C-8ED5-B9ABAE451ADB}" type="presParOf" srcId="{1E2DF017-FE15-4981-8D19-70EB7E13EDEC}" destId="{507037E6-2C2F-4927-AA59-73086C08B985}" srcOrd="2" destOrd="0" presId="urn:microsoft.com/office/officeart/2005/8/layout/hierarchy2"/>
    <dgm:cxn modelId="{C55C7659-F34D-47F0-BD6F-7C096FDABD82}" type="presParOf" srcId="{507037E6-2C2F-4927-AA59-73086C08B985}" destId="{95B21203-EDD2-4EB5-BF56-D25DC2A86020}" srcOrd="0" destOrd="0" presId="urn:microsoft.com/office/officeart/2005/8/layout/hierarchy2"/>
    <dgm:cxn modelId="{EC2E4667-F2A8-40B8-9F48-D22A231930C9}" type="presParOf" srcId="{1E2DF017-FE15-4981-8D19-70EB7E13EDEC}" destId="{25561BB7-0A3D-4786-A049-3976E36BB45A}" srcOrd="3" destOrd="0" presId="urn:microsoft.com/office/officeart/2005/8/layout/hierarchy2"/>
    <dgm:cxn modelId="{4C032EE7-A707-4C7F-96EC-EC081DC12575}" type="presParOf" srcId="{25561BB7-0A3D-4786-A049-3976E36BB45A}" destId="{F49E1BA4-FA1B-4F6D-A7F7-429323F2A138}" srcOrd="0" destOrd="0" presId="urn:microsoft.com/office/officeart/2005/8/layout/hierarchy2"/>
    <dgm:cxn modelId="{05F3162F-9BF0-41DD-AD39-BB1A533C5A41}" type="presParOf" srcId="{25561BB7-0A3D-4786-A049-3976E36BB45A}" destId="{3DA599D6-A2EC-4A55-9466-5EBFF0850278}" srcOrd="1" destOrd="0" presId="urn:microsoft.com/office/officeart/2005/8/layout/hierarchy2"/>
    <dgm:cxn modelId="{FD99901D-517F-4930-B9A6-BD1A99442927}" type="presParOf" srcId="{1E2DF017-FE15-4981-8D19-70EB7E13EDEC}" destId="{2F2BE393-98B1-4194-A4C1-2F464BF76B86}" srcOrd="4" destOrd="0" presId="urn:microsoft.com/office/officeart/2005/8/layout/hierarchy2"/>
    <dgm:cxn modelId="{964782D8-AAD6-428E-B415-7745B5471920}" type="presParOf" srcId="{2F2BE393-98B1-4194-A4C1-2F464BF76B86}" destId="{71854173-7FEA-4E2B-A873-24F45530A8ED}" srcOrd="0" destOrd="0" presId="urn:microsoft.com/office/officeart/2005/8/layout/hierarchy2"/>
    <dgm:cxn modelId="{D83C6C0C-E8F1-4E4F-B842-0FFD206CAEDD}" type="presParOf" srcId="{1E2DF017-FE15-4981-8D19-70EB7E13EDEC}" destId="{C829EAC2-D094-4E4E-87DC-CB02E4C83041}" srcOrd="5" destOrd="0" presId="urn:microsoft.com/office/officeart/2005/8/layout/hierarchy2"/>
    <dgm:cxn modelId="{8CD95CEE-D77C-4E3E-A832-FC7368E9C785}" type="presParOf" srcId="{C829EAC2-D094-4E4E-87DC-CB02E4C83041}" destId="{C17DB1BE-A82E-4650-848A-6120F25503D0}" srcOrd="0" destOrd="0" presId="urn:microsoft.com/office/officeart/2005/8/layout/hierarchy2"/>
    <dgm:cxn modelId="{3A2F0B5E-ECD4-4145-A559-500D80238AC6}" type="presParOf" srcId="{C829EAC2-D094-4E4E-87DC-CB02E4C83041}" destId="{46E8F015-E4F4-4F62-B287-2C5A3E765B51}" srcOrd="1" destOrd="0" presId="urn:microsoft.com/office/officeart/2005/8/layout/hierarchy2"/>
    <dgm:cxn modelId="{77FF57EC-32D1-48BF-9EFB-3C2C7546F82F}" type="presParOf" srcId="{186B6BB4-CF3B-45E6-975B-CA77CB59F527}" destId="{C96F8A94-DD3A-47EA-8A86-CA6F8048DE06}" srcOrd="4" destOrd="0" presId="urn:microsoft.com/office/officeart/2005/8/layout/hierarchy2"/>
    <dgm:cxn modelId="{88573D21-0B99-4BE0-9C93-E40622A51A81}" type="presParOf" srcId="{C96F8A94-DD3A-47EA-8A86-CA6F8048DE06}" destId="{247E23EF-90F5-4046-ACE1-8FDEC8E8275E}" srcOrd="0" destOrd="0" presId="urn:microsoft.com/office/officeart/2005/8/layout/hierarchy2"/>
    <dgm:cxn modelId="{B7671056-2E26-4988-8DDA-DE76A22D4EE7}" type="presParOf" srcId="{186B6BB4-CF3B-45E6-975B-CA77CB59F527}" destId="{5C5CC97E-271A-4F5B-8FD5-CC10C8680C63}" srcOrd="5" destOrd="0" presId="urn:microsoft.com/office/officeart/2005/8/layout/hierarchy2"/>
    <dgm:cxn modelId="{A19ED9D4-0398-4826-8E36-CE43596244F1}" type="presParOf" srcId="{5C5CC97E-271A-4F5B-8FD5-CC10C8680C63}" destId="{FFE19CFD-73BB-445D-8E61-3489F8E1B006}" srcOrd="0" destOrd="0" presId="urn:microsoft.com/office/officeart/2005/8/layout/hierarchy2"/>
    <dgm:cxn modelId="{51C7747D-3030-4F1D-90BF-C12C53047509}" type="presParOf" srcId="{5C5CC97E-271A-4F5B-8FD5-CC10C8680C63}" destId="{FCBAB1A9-59A2-4BCD-B6BC-DC656224A900}" srcOrd="1" destOrd="0" presId="urn:microsoft.com/office/officeart/2005/8/layout/hierarchy2"/>
    <dgm:cxn modelId="{AE3B2CCE-C7A0-4D81-B474-D0F8B47EEFA7}" type="presParOf" srcId="{FCBAB1A9-59A2-4BCD-B6BC-DC656224A900}" destId="{DFF5DB57-0574-4FE4-8CA8-0F8018DA383D}" srcOrd="0" destOrd="0" presId="urn:microsoft.com/office/officeart/2005/8/layout/hierarchy2"/>
    <dgm:cxn modelId="{28E62AF8-1865-4855-821D-F0E25AC8CBB8}" type="presParOf" srcId="{DFF5DB57-0574-4FE4-8CA8-0F8018DA383D}" destId="{0B44D6FE-8A6D-4AA1-A623-3D643C230EB3}" srcOrd="0" destOrd="0" presId="urn:microsoft.com/office/officeart/2005/8/layout/hierarchy2"/>
    <dgm:cxn modelId="{F50DA58D-81E2-4711-AC0C-29289233B863}" type="presParOf" srcId="{FCBAB1A9-59A2-4BCD-B6BC-DC656224A900}" destId="{505B1C10-1D92-4587-8D4E-B5897E07DAC4}" srcOrd="1" destOrd="0" presId="urn:microsoft.com/office/officeart/2005/8/layout/hierarchy2"/>
    <dgm:cxn modelId="{27F24A21-DE13-4776-B179-B11ACDF24C1C}" type="presParOf" srcId="{505B1C10-1D92-4587-8D4E-B5897E07DAC4}" destId="{5A55131A-70C8-44D8-9FA6-C87DBA02C0AB}" srcOrd="0" destOrd="0" presId="urn:microsoft.com/office/officeart/2005/8/layout/hierarchy2"/>
    <dgm:cxn modelId="{3A0E7533-A0AD-4818-9E3D-964F06516142}" type="presParOf" srcId="{505B1C10-1D92-4587-8D4E-B5897E07DAC4}" destId="{2B3FBE81-D34C-46D0-87EB-600336926295}" srcOrd="1" destOrd="0" presId="urn:microsoft.com/office/officeart/2005/8/layout/hierarchy2"/>
    <dgm:cxn modelId="{248ABE14-84D8-4443-A797-71B14AC3E14A}" type="presParOf" srcId="{FCBAB1A9-59A2-4BCD-B6BC-DC656224A900}" destId="{EA245F6F-DAB4-4A0F-AA8E-440110E9D994}" srcOrd="2" destOrd="0" presId="urn:microsoft.com/office/officeart/2005/8/layout/hierarchy2"/>
    <dgm:cxn modelId="{EA7065A4-E5B7-40BB-B1B3-8DFC77520302}" type="presParOf" srcId="{EA245F6F-DAB4-4A0F-AA8E-440110E9D994}" destId="{A8490331-0956-415F-9387-D6802D9207DF}" srcOrd="0" destOrd="0" presId="urn:microsoft.com/office/officeart/2005/8/layout/hierarchy2"/>
    <dgm:cxn modelId="{DCAC5C2D-6BAE-473B-A531-661DA13F48B9}" type="presParOf" srcId="{FCBAB1A9-59A2-4BCD-B6BC-DC656224A900}" destId="{69279221-F6AF-42AC-AE27-F6668831F960}" srcOrd="3" destOrd="0" presId="urn:microsoft.com/office/officeart/2005/8/layout/hierarchy2"/>
    <dgm:cxn modelId="{32A9E43A-7B3C-47E4-951E-938AC8B9DAC1}" type="presParOf" srcId="{69279221-F6AF-42AC-AE27-F6668831F960}" destId="{E185DCE6-4C93-4349-AF26-86C32A640123}" srcOrd="0" destOrd="0" presId="urn:microsoft.com/office/officeart/2005/8/layout/hierarchy2"/>
    <dgm:cxn modelId="{041876FC-F0F7-45FD-A2E8-82D02984375E}" type="presParOf" srcId="{69279221-F6AF-42AC-AE27-F6668831F960}" destId="{80D422CB-CADD-44B3-9681-4C48CE64B8F4}" srcOrd="1" destOrd="0" presId="urn:microsoft.com/office/officeart/2005/8/layout/hierarchy2"/>
    <dgm:cxn modelId="{B503E50A-F936-4EA0-A230-E9B430C8A16C}" type="presParOf" srcId="{FCBAB1A9-59A2-4BCD-B6BC-DC656224A900}" destId="{2A9ACC80-368A-406C-AE45-4C3AE0942F5B}" srcOrd="4" destOrd="0" presId="urn:microsoft.com/office/officeart/2005/8/layout/hierarchy2"/>
    <dgm:cxn modelId="{1B9FD108-B75E-4686-96FF-17AD176C2418}" type="presParOf" srcId="{2A9ACC80-368A-406C-AE45-4C3AE0942F5B}" destId="{1954E524-64DA-49C8-8016-D785438D9C68}" srcOrd="0" destOrd="0" presId="urn:microsoft.com/office/officeart/2005/8/layout/hierarchy2"/>
    <dgm:cxn modelId="{5BB10177-D67B-495A-A73F-7E44E6C386F4}" type="presParOf" srcId="{FCBAB1A9-59A2-4BCD-B6BC-DC656224A900}" destId="{0377CDB8-B645-46D8-92C3-09D4322E2012}" srcOrd="5" destOrd="0" presId="urn:microsoft.com/office/officeart/2005/8/layout/hierarchy2"/>
    <dgm:cxn modelId="{D2CEB105-3AD0-4308-8BC2-8AFD97D3B4FD}" type="presParOf" srcId="{0377CDB8-B645-46D8-92C3-09D4322E2012}" destId="{A3E14135-4701-4F3D-B9DF-51825253585E}" srcOrd="0" destOrd="0" presId="urn:microsoft.com/office/officeart/2005/8/layout/hierarchy2"/>
    <dgm:cxn modelId="{CD17A68B-06D2-4AA8-8595-8977C14C7BA2}" type="presParOf" srcId="{0377CDB8-B645-46D8-92C3-09D4322E2012}" destId="{B9633E42-C748-4D7A-A260-A5EAF43F2672}" srcOrd="1" destOrd="0" presId="urn:microsoft.com/office/officeart/2005/8/layout/hierarchy2"/>
    <dgm:cxn modelId="{DC2D5600-7EF3-49C1-9B5E-CCAE4738C7C5}" type="presParOf" srcId="{186B6BB4-CF3B-45E6-975B-CA77CB59F527}" destId="{B0FEF520-26B5-4462-B8B7-FD12D82FE3A2}" srcOrd="6" destOrd="0" presId="urn:microsoft.com/office/officeart/2005/8/layout/hierarchy2"/>
    <dgm:cxn modelId="{15E13AF6-0FD1-4E0C-AFC5-847DACFD7FF2}" type="presParOf" srcId="{B0FEF520-26B5-4462-B8B7-FD12D82FE3A2}" destId="{0E01B31D-FF47-4D09-A591-E0C8AB108D9A}" srcOrd="0" destOrd="0" presId="urn:microsoft.com/office/officeart/2005/8/layout/hierarchy2"/>
    <dgm:cxn modelId="{E8C66595-E99B-4296-8E61-B072D7EB861C}" type="presParOf" srcId="{186B6BB4-CF3B-45E6-975B-CA77CB59F527}" destId="{3D3A3029-56C7-42C4-8CEB-A2ABE8E3DED8}" srcOrd="7" destOrd="0" presId="urn:microsoft.com/office/officeart/2005/8/layout/hierarchy2"/>
    <dgm:cxn modelId="{BF0B655B-A18E-4FD7-AEF3-93F01B0B685E}" type="presParOf" srcId="{3D3A3029-56C7-42C4-8CEB-A2ABE8E3DED8}" destId="{49DAEAF5-6714-4AB3-816E-59E438AD1549}" srcOrd="0" destOrd="0" presId="urn:microsoft.com/office/officeart/2005/8/layout/hierarchy2"/>
    <dgm:cxn modelId="{48C132F3-0675-4CD5-93CE-1D4844406E78}" type="presParOf" srcId="{3D3A3029-56C7-42C4-8CEB-A2ABE8E3DED8}" destId="{109FBD8C-0732-4283-A86C-72B9377921E4}" srcOrd="1" destOrd="0" presId="urn:microsoft.com/office/officeart/2005/8/layout/hierarchy2"/>
    <dgm:cxn modelId="{1A601417-C721-4BAB-BF6C-5664896C944D}" type="presParOf" srcId="{109FBD8C-0732-4283-A86C-72B9377921E4}" destId="{9B48AEB2-CFB9-439A-B8B1-D7E2BCA951D4}" srcOrd="0" destOrd="0" presId="urn:microsoft.com/office/officeart/2005/8/layout/hierarchy2"/>
    <dgm:cxn modelId="{7F48F373-DB90-41AE-A825-1AF90BAE11D0}" type="presParOf" srcId="{9B48AEB2-CFB9-439A-B8B1-D7E2BCA951D4}" destId="{504E35B2-DA62-4F38-A35F-8FF529EEADE7}" srcOrd="0" destOrd="0" presId="urn:microsoft.com/office/officeart/2005/8/layout/hierarchy2"/>
    <dgm:cxn modelId="{E2D5AA00-9A7E-473E-920F-752A2FAC70A2}" type="presParOf" srcId="{109FBD8C-0732-4283-A86C-72B9377921E4}" destId="{A861BC4C-1750-4183-AD02-ABFBFDA09CCA}" srcOrd="1" destOrd="0" presId="urn:microsoft.com/office/officeart/2005/8/layout/hierarchy2"/>
    <dgm:cxn modelId="{57B16513-D394-4793-A4F9-5C77CB06DF3D}" type="presParOf" srcId="{A861BC4C-1750-4183-AD02-ABFBFDA09CCA}" destId="{FF2B16D5-1C02-4D52-90C6-EFFF0DEDDC53}" srcOrd="0" destOrd="0" presId="urn:microsoft.com/office/officeart/2005/8/layout/hierarchy2"/>
    <dgm:cxn modelId="{290A808E-DC75-47BE-844D-34AB0FC01E8E}" type="presParOf" srcId="{A861BC4C-1750-4183-AD02-ABFBFDA09CCA}" destId="{E088D8E6-EE75-400E-9D8A-F3FEAE2FF983}" srcOrd="1" destOrd="0" presId="urn:microsoft.com/office/officeart/2005/8/layout/hierarchy2"/>
    <dgm:cxn modelId="{68C33FCF-1D0C-46EE-A40E-105AA4B62405}" type="presParOf" srcId="{109FBD8C-0732-4283-A86C-72B9377921E4}" destId="{532805FB-942E-41F1-A862-6676301884DF}" srcOrd="2" destOrd="0" presId="urn:microsoft.com/office/officeart/2005/8/layout/hierarchy2"/>
    <dgm:cxn modelId="{9265C3D4-4371-49A2-A608-A183E1CC5E69}" type="presParOf" srcId="{532805FB-942E-41F1-A862-6676301884DF}" destId="{3243A7E8-8B51-42D9-AD4B-6348B82AF221}" srcOrd="0" destOrd="0" presId="urn:microsoft.com/office/officeart/2005/8/layout/hierarchy2"/>
    <dgm:cxn modelId="{15F28F5B-67B9-426C-BF35-75E2DC25D83A}" type="presParOf" srcId="{109FBD8C-0732-4283-A86C-72B9377921E4}" destId="{6FD8A5EF-ACA0-4F49-AE48-7A2BEDE7F2DF}" srcOrd="3" destOrd="0" presId="urn:microsoft.com/office/officeart/2005/8/layout/hierarchy2"/>
    <dgm:cxn modelId="{1856832D-6EEB-4F1D-B6BC-E3BAC2379F3F}" type="presParOf" srcId="{6FD8A5EF-ACA0-4F49-AE48-7A2BEDE7F2DF}" destId="{4A3396FD-520E-45AE-BA4A-CB242454F447}" srcOrd="0" destOrd="0" presId="urn:microsoft.com/office/officeart/2005/8/layout/hierarchy2"/>
    <dgm:cxn modelId="{99E09898-3898-4B0B-B0C8-8A7C10D71C59}" type="presParOf" srcId="{6FD8A5EF-ACA0-4F49-AE48-7A2BEDE7F2DF}" destId="{C14B5FA7-C6ED-44E9-9B97-803DD129A510}" srcOrd="1" destOrd="0" presId="urn:microsoft.com/office/officeart/2005/8/layout/hierarchy2"/>
    <dgm:cxn modelId="{2E0B813E-FFBC-4299-9897-53B97A698346}" type="presParOf" srcId="{109FBD8C-0732-4283-A86C-72B9377921E4}" destId="{468D76A2-9534-445D-903F-6C059ACCFC6B}" srcOrd="4" destOrd="0" presId="urn:microsoft.com/office/officeart/2005/8/layout/hierarchy2"/>
    <dgm:cxn modelId="{A6BA3270-B431-4B4A-9582-448DB98BD0EF}" type="presParOf" srcId="{468D76A2-9534-445D-903F-6C059ACCFC6B}" destId="{E0745B2E-B9CE-4408-B10C-57063C2B6151}" srcOrd="0" destOrd="0" presId="urn:microsoft.com/office/officeart/2005/8/layout/hierarchy2"/>
    <dgm:cxn modelId="{4E07E2FC-5410-405C-8002-4189AEE339FC}" type="presParOf" srcId="{109FBD8C-0732-4283-A86C-72B9377921E4}" destId="{8F8C58EB-CFE3-407E-B7B2-2D3D6FC0D7A6}" srcOrd="5" destOrd="0" presId="urn:microsoft.com/office/officeart/2005/8/layout/hierarchy2"/>
    <dgm:cxn modelId="{2AE742DA-A42D-4964-B107-26B677DF9D3E}" type="presParOf" srcId="{8F8C58EB-CFE3-407E-B7B2-2D3D6FC0D7A6}" destId="{50371678-B5A5-4C08-92F1-DCC4CA0D65DD}" srcOrd="0" destOrd="0" presId="urn:microsoft.com/office/officeart/2005/8/layout/hierarchy2"/>
    <dgm:cxn modelId="{98571BF6-ECD9-4A8D-AA51-7AD33BC4344B}" type="presParOf" srcId="{8F8C58EB-CFE3-407E-B7B2-2D3D6FC0D7A6}" destId="{9EE24F39-D96D-410A-B2E4-2A47E93E68C4}"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75F64B-976A-41FE-AB96-81FBCD1E848F}">
      <dsp:nvSpPr>
        <dsp:cNvPr id="0" name=""/>
        <dsp:cNvSpPr/>
      </dsp:nvSpPr>
      <dsp:spPr>
        <a:xfrm>
          <a:off x="1993749" y="2464456"/>
          <a:ext cx="779069" cy="389534"/>
        </a:xfrm>
        <a:prstGeom prst="roundRect">
          <a:avLst>
            <a:gd name="adj" fmla="val 10000"/>
          </a:avLst>
        </a:prstGeom>
        <a:gradFill rotWithShape="0">
          <a:gsLst>
            <a:gs pos="0">
              <a:schemeClr val="accent1">
                <a:alpha val="80000"/>
                <a:hueOff val="0"/>
                <a:satOff val="0"/>
                <a:lumOff val="0"/>
                <a:alphaOff val="0"/>
                <a:lumMod val="110000"/>
                <a:satMod val="105000"/>
                <a:tint val="67000"/>
              </a:schemeClr>
            </a:gs>
            <a:gs pos="50000">
              <a:schemeClr val="accent1">
                <a:alpha val="80000"/>
                <a:hueOff val="0"/>
                <a:satOff val="0"/>
                <a:lumOff val="0"/>
                <a:alphaOff val="0"/>
                <a:lumMod val="105000"/>
                <a:satMod val="103000"/>
                <a:tint val="73000"/>
              </a:schemeClr>
            </a:gs>
            <a:gs pos="100000">
              <a:schemeClr val="accent1">
                <a:alpha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BODY</a:t>
          </a:r>
        </a:p>
      </dsp:txBody>
      <dsp:txXfrm>
        <a:off x="2005158" y="2475865"/>
        <a:ext cx="756251" cy="366716"/>
      </dsp:txXfrm>
    </dsp:sp>
    <dsp:sp modelId="{32753903-A933-4591-AEB2-80794C1E7573}">
      <dsp:nvSpPr>
        <dsp:cNvPr id="0" name=""/>
        <dsp:cNvSpPr/>
      </dsp:nvSpPr>
      <dsp:spPr>
        <a:xfrm>
          <a:off x="2772818" y="2652631"/>
          <a:ext cx="311627" cy="13183"/>
        </a:xfrm>
        <a:custGeom>
          <a:avLst/>
          <a:gdLst/>
          <a:ahLst/>
          <a:cxnLst/>
          <a:rect l="0" t="0" r="0" b="0"/>
          <a:pathLst>
            <a:path>
              <a:moveTo>
                <a:pt x="0" y="6591"/>
              </a:moveTo>
              <a:lnTo>
                <a:pt x="311627" y="659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2920842" y="2651432"/>
        <a:ext cx="15581" cy="15581"/>
      </dsp:txXfrm>
    </dsp:sp>
    <dsp:sp modelId="{90B5E1BF-062B-4700-BB0F-46B4BA798C74}">
      <dsp:nvSpPr>
        <dsp:cNvPr id="0" name=""/>
        <dsp:cNvSpPr/>
      </dsp:nvSpPr>
      <dsp:spPr>
        <a:xfrm>
          <a:off x="3084446" y="2464456"/>
          <a:ext cx="779069" cy="389534"/>
        </a:xfrm>
        <a:prstGeom prst="roundRect">
          <a:avLst>
            <a:gd name="adj" fmla="val 10000"/>
          </a:avLst>
        </a:prstGeom>
        <a:gradFill rotWithShape="0">
          <a:gsLst>
            <a:gs pos="0">
              <a:schemeClr val="accent1">
                <a:alpha val="70000"/>
                <a:hueOff val="0"/>
                <a:satOff val="0"/>
                <a:lumOff val="0"/>
                <a:alphaOff val="0"/>
                <a:lumMod val="110000"/>
                <a:satMod val="105000"/>
                <a:tint val="67000"/>
              </a:schemeClr>
            </a:gs>
            <a:gs pos="50000">
              <a:schemeClr val="accent1">
                <a:alpha val="70000"/>
                <a:hueOff val="0"/>
                <a:satOff val="0"/>
                <a:lumOff val="0"/>
                <a:alphaOff val="0"/>
                <a:lumMod val="105000"/>
                <a:satMod val="103000"/>
                <a:tint val="73000"/>
              </a:schemeClr>
            </a:gs>
            <a:gs pos="100000">
              <a:schemeClr val="accent1">
                <a:alpha val="7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TABLE</a:t>
          </a:r>
        </a:p>
      </dsp:txBody>
      <dsp:txXfrm>
        <a:off x="3095855" y="2475865"/>
        <a:ext cx="756251" cy="366716"/>
      </dsp:txXfrm>
    </dsp:sp>
    <dsp:sp modelId="{9FC2A39F-AAC8-442A-B108-8103D226379E}">
      <dsp:nvSpPr>
        <dsp:cNvPr id="0" name=""/>
        <dsp:cNvSpPr/>
      </dsp:nvSpPr>
      <dsp:spPr>
        <a:xfrm rot="16727265">
          <a:off x="2999436" y="1644710"/>
          <a:ext cx="2039786" cy="13183"/>
        </a:xfrm>
        <a:custGeom>
          <a:avLst/>
          <a:gdLst/>
          <a:ahLst/>
          <a:cxnLst/>
          <a:rect l="0" t="0" r="0" b="0"/>
          <a:pathLst>
            <a:path>
              <a:moveTo>
                <a:pt x="0" y="6591"/>
              </a:moveTo>
              <a:lnTo>
                <a:pt x="2039786" y="6591"/>
              </a:lnTo>
            </a:path>
          </a:pathLst>
        </a:custGeom>
        <a:no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GB" sz="700" kern="1200"/>
        </a:p>
      </dsp:txBody>
      <dsp:txXfrm>
        <a:off x="3968335" y="1600307"/>
        <a:ext cx="101989" cy="101989"/>
      </dsp:txXfrm>
    </dsp:sp>
    <dsp:sp modelId="{7B449636-9D5F-4596-A239-A4E71220E60C}">
      <dsp:nvSpPr>
        <dsp:cNvPr id="0" name=""/>
        <dsp:cNvSpPr/>
      </dsp:nvSpPr>
      <dsp:spPr>
        <a:xfrm>
          <a:off x="4175143" y="448614"/>
          <a:ext cx="779069" cy="389534"/>
        </a:xfrm>
        <a:prstGeom prst="roundRect">
          <a:avLst>
            <a:gd name="adj" fmla="val 10000"/>
          </a:avLst>
        </a:prstGeom>
        <a:gradFill rotWithShape="0">
          <a:gsLst>
            <a:gs pos="0">
              <a:schemeClr val="accent1">
                <a:alpha val="50000"/>
                <a:hueOff val="0"/>
                <a:satOff val="0"/>
                <a:lumOff val="0"/>
                <a:alphaOff val="0"/>
                <a:lumMod val="110000"/>
                <a:satMod val="105000"/>
                <a:tint val="67000"/>
              </a:schemeClr>
            </a:gs>
            <a:gs pos="50000">
              <a:schemeClr val="accent1">
                <a:alpha val="50000"/>
                <a:hueOff val="0"/>
                <a:satOff val="0"/>
                <a:lumOff val="0"/>
                <a:alphaOff val="0"/>
                <a:lumMod val="105000"/>
                <a:satMod val="103000"/>
                <a:tint val="73000"/>
              </a:schemeClr>
            </a:gs>
            <a:gs pos="100000">
              <a:schemeClr val="accent1">
                <a:alpha val="5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TR</a:t>
          </a:r>
        </a:p>
      </dsp:txBody>
      <dsp:txXfrm>
        <a:off x="4186552" y="460023"/>
        <a:ext cx="756251" cy="366716"/>
      </dsp:txXfrm>
    </dsp:sp>
    <dsp:sp modelId="{ED4D5913-FC68-4C7F-81BC-B65D269E8FA8}">
      <dsp:nvSpPr>
        <dsp:cNvPr id="0" name=""/>
        <dsp:cNvSpPr/>
      </dsp:nvSpPr>
      <dsp:spPr>
        <a:xfrm rot="18289469">
          <a:off x="4837179" y="412807"/>
          <a:ext cx="545696" cy="13183"/>
        </a:xfrm>
        <a:custGeom>
          <a:avLst/>
          <a:gdLst/>
          <a:ahLst/>
          <a:cxnLst/>
          <a:rect l="0" t="0" r="0" b="0"/>
          <a:pathLst>
            <a:path>
              <a:moveTo>
                <a:pt x="0" y="6591"/>
              </a:moveTo>
              <a:lnTo>
                <a:pt x="545696"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96384" y="405756"/>
        <a:ext cx="27284" cy="27284"/>
      </dsp:txXfrm>
    </dsp:sp>
    <dsp:sp modelId="{84FDC355-3316-4599-8A28-CFB029114938}">
      <dsp:nvSpPr>
        <dsp:cNvPr id="0" name=""/>
        <dsp:cNvSpPr/>
      </dsp:nvSpPr>
      <dsp:spPr>
        <a:xfrm>
          <a:off x="5265841" y="649"/>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TH y</a:t>
          </a:r>
        </a:p>
      </dsp:txBody>
      <dsp:txXfrm>
        <a:off x="5277250" y="12058"/>
        <a:ext cx="756251" cy="366716"/>
      </dsp:txXfrm>
    </dsp:sp>
    <dsp:sp modelId="{A35C4617-0A66-4EC6-9651-FC26FCAF585B}">
      <dsp:nvSpPr>
        <dsp:cNvPr id="0" name=""/>
        <dsp:cNvSpPr/>
      </dsp:nvSpPr>
      <dsp:spPr>
        <a:xfrm>
          <a:off x="4954213" y="636789"/>
          <a:ext cx="311627" cy="13183"/>
        </a:xfrm>
        <a:custGeom>
          <a:avLst/>
          <a:gdLst/>
          <a:ahLst/>
          <a:cxnLst/>
          <a:rect l="0" t="0" r="0" b="0"/>
          <a:pathLst>
            <a:path>
              <a:moveTo>
                <a:pt x="0" y="6591"/>
              </a:moveTo>
              <a:lnTo>
                <a:pt x="311627"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102236" y="635590"/>
        <a:ext cx="15581" cy="15581"/>
      </dsp:txXfrm>
    </dsp:sp>
    <dsp:sp modelId="{F0DA6AE4-23E0-4AB0-ABE0-6517DC534F1B}">
      <dsp:nvSpPr>
        <dsp:cNvPr id="0" name=""/>
        <dsp:cNvSpPr/>
      </dsp:nvSpPr>
      <dsp:spPr>
        <a:xfrm>
          <a:off x="5265841" y="448614"/>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TH x</a:t>
          </a:r>
        </a:p>
      </dsp:txBody>
      <dsp:txXfrm>
        <a:off x="5277250" y="460023"/>
        <a:ext cx="756251" cy="366716"/>
      </dsp:txXfrm>
    </dsp:sp>
    <dsp:sp modelId="{FD33F215-94A2-42F6-90D5-AA22B974C580}">
      <dsp:nvSpPr>
        <dsp:cNvPr id="0" name=""/>
        <dsp:cNvSpPr/>
      </dsp:nvSpPr>
      <dsp:spPr>
        <a:xfrm rot="3310531">
          <a:off x="4837179" y="860772"/>
          <a:ext cx="545696" cy="13183"/>
        </a:xfrm>
        <a:custGeom>
          <a:avLst/>
          <a:gdLst/>
          <a:ahLst/>
          <a:cxnLst/>
          <a:rect l="0" t="0" r="0" b="0"/>
          <a:pathLst>
            <a:path>
              <a:moveTo>
                <a:pt x="0" y="6591"/>
              </a:moveTo>
              <a:lnTo>
                <a:pt x="545696"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96384" y="853721"/>
        <a:ext cx="27284" cy="27284"/>
      </dsp:txXfrm>
    </dsp:sp>
    <dsp:sp modelId="{1DDC423F-6911-4A58-B0D0-7343BF312F73}">
      <dsp:nvSpPr>
        <dsp:cNvPr id="0" name=""/>
        <dsp:cNvSpPr/>
      </dsp:nvSpPr>
      <dsp:spPr>
        <a:xfrm>
          <a:off x="5265841" y="896579"/>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TH z</a:t>
          </a:r>
        </a:p>
      </dsp:txBody>
      <dsp:txXfrm>
        <a:off x="5277250" y="907988"/>
        <a:ext cx="756251" cy="366716"/>
      </dsp:txXfrm>
    </dsp:sp>
    <dsp:sp modelId="{B7BDC7F8-1C15-47C1-976B-15E5DB91EA1D}">
      <dsp:nvSpPr>
        <dsp:cNvPr id="0" name=""/>
        <dsp:cNvSpPr/>
      </dsp:nvSpPr>
      <dsp:spPr>
        <a:xfrm rot="17692822">
          <a:off x="3648983" y="2316658"/>
          <a:ext cx="740692" cy="13183"/>
        </a:xfrm>
        <a:custGeom>
          <a:avLst/>
          <a:gdLst/>
          <a:ahLst/>
          <a:cxnLst/>
          <a:rect l="0" t="0" r="0" b="0"/>
          <a:pathLst>
            <a:path>
              <a:moveTo>
                <a:pt x="0" y="6591"/>
              </a:moveTo>
              <a:lnTo>
                <a:pt x="740692" y="6591"/>
              </a:lnTo>
            </a:path>
          </a:pathLst>
        </a:custGeom>
        <a:no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4000812" y="2304732"/>
        <a:ext cx="37034" cy="37034"/>
      </dsp:txXfrm>
    </dsp:sp>
    <dsp:sp modelId="{0E5E9B56-C9C1-4A03-9FB9-C1E563435653}">
      <dsp:nvSpPr>
        <dsp:cNvPr id="0" name=""/>
        <dsp:cNvSpPr/>
      </dsp:nvSpPr>
      <dsp:spPr>
        <a:xfrm>
          <a:off x="4175143" y="1792508"/>
          <a:ext cx="779069" cy="389534"/>
        </a:xfrm>
        <a:prstGeom prst="roundRect">
          <a:avLst>
            <a:gd name="adj" fmla="val 10000"/>
          </a:avLst>
        </a:prstGeom>
        <a:gradFill rotWithShape="0">
          <a:gsLst>
            <a:gs pos="0">
              <a:schemeClr val="accent1">
                <a:alpha val="50000"/>
                <a:hueOff val="0"/>
                <a:satOff val="0"/>
                <a:lumOff val="0"/>
                <a:alphaOff val="0"/>
                <a:lumMod val="110000"/>
                <a:satMod val="105000"/>
                <a:tint val="67000"/>
              </a:schemeClr>
            </a:gs>
            <a:gs pos="50000">
              <a:schemeClr val="accent1">
                <a:alpha val="50000"/>
                <a:hueOff val="0"/>
                <a:satOff val="0"/>
                <a:lumOff val="0"/>
                <a:alphaOff val="0"/>
                <a:lumMod val="105000"/>
                <a:satMod val="103000"/>
                <a:tint val="73000"/>
              </a:schemeClr>
            </a:gs>
            <a:gs pos="100000">
              <a:schemeClr val="accent1">
                <a:alpha val="5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TR</a:t>
          </a:r>
        </a:p>
      </dsp:txBody>
      <dsp:txXfrm>
        <a:off x="4186552" y="1803917"/>
        <a:ext cx="756251" cy="366716"/>
      </dsp:txXfrm>
    </dsp:sp>
    <dsp:sp modelId="{7A5BC3D9-F31D-40AE-A06E-7873A14228DF}">
      <dsp:nvSpPr>
        <dsp:cNvPr id="0" name=""/>
        <dsp:cNvSpPr/>
      </dsp:nvSpPr>
      <dsp:spPr>
        <a:xfrm rot="18289469">
          <a:off x="4837179" y="1756701"/>
          <a:ext cx="545696" cy="13183"/>
        </a:xfrm>
        <a:custGeom>
          <a:avLst/>
          <a:gdLst/>
          <a:ahLst/>
          <a:cxnLst/>
          <a:rect l="0" t="0" r="0" b="0"/>
          <a:pathLst>
            <a:path>
              <a:moveTo>
                <a:pt x="0" y="6591"/>
              </a:moveTo>
              <a:lnTo>
                <a:pt x="545696"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96384" y="1749651"/>
        <a:ext cx="27284" cy="27284"/>
      </dsp:txXfrm>
    </dsp:sp>
    <dsp:sp modelId="{184CC03C-1AE9-4FC0-9FFA-33BAD3A0F309}">
      <dsp:nvSpPr>
        <dsp:cNvPr id="0" name=""/>
        <dsp:cNvSpPr/>
      </dsp:nvSpPr>
      <dsp:spPr>
        <a:xfrm>
          <a:off x="5265841" y="1344543"/>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TD 2</a:t>
          </a:r>
        </a:p>
      </dsp:txBody>
      <dsp:txXfrm>
        <a:off x="5277250" y="1355952"/>
        <a:ext cx="756251" cy="366716"/>
      </dsp:txXfrm>
    </dsp:sp>
    <dsp:sp modelId="{507037E6-2C2F-4927-AA59-73086C08B985}">
      <dsp:nvSpPr>
        <dsp:cNvPr id="0" name=""/>
        <dsp:cNvSpPr/>
      </dsp:nvSpPr>
      <dsp:spPr>
        <a:xfrm>
          <a:off x="4954213" y="1980684"/>
          <a:ext cx="311627" cy="13183"/>
        </a:xfrm>
        <a:custGeom>
          <a:avLst/>
          <a:gdLst/>
          <a:ahLst/>
          <a:cxnLst/>
          <a:rect l="0" t="0" r="0" b="0"/>
          <a:pathLst>
            <a:path>
              <a:moveTo>
                <a:pt x="0" y="6591"/>
              </a:moveTo>
              <a:lnTo>
                <a:pt x="311627"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102236" y="1979485"/>
        <a:ext cx="15581" cy="15581"/>
      </dsp:txXfrm>
    </dsp:sp>
    <dsp:sp modelId="{F49E1BA4-FA1B-4F6D-A7F7-429323F2A138}">
      <dsp:nvSpPr>
        <dsp:cNvPr id="0" name=""/>
        <dsp:cNvSpPr/>
      </dsp:nvSpPr>
      <dsp:spPr>
        <a:xfrm>
          <a:off x="5265841" y="1792508"/>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TD 5</a:t>
          </a:r>
        </a:p>
      </dsp:txBody>
      <dsp:txXfrm>
        <a:off x="5277250" y="1803917"/>
        <a:ext cx="756251" cy="366716"/>
      </dsp:txXfrm>
    </dsp:sp>
    <dsp:sp modelId="{2F2BE393-98B1-4194-A4C1-2F464BF76B86}">
      <dsp:nvSpPr>
        <dsp:cNvPr id="0" name=""/>
        <dsp:cNvSpPr/>
      </dsp:nvSpPr>
      <dsp:spPr>
        <a:xfrm rot="3310531">
          <a:off x="4837179" y="2204666"/>
          <a:ext cx="545696" cy="13183"/>
        </a:xfrm>
        <a:custGeom>
          <a:avLst/>
          <a:gdLst/>
          <a:ahLst/>
          <a:cxnLst/>
          <a:rect l="0" t="0" r="0" b="0"/>
          <a:pathLst>
            <a:path>
              <a:moveTo>
                <a:pt x="0" y="6591"/>
              </a:moveTo>
              <a:lnTo>
                <a:pt x="545696"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96384" y="2197616"/>
        <a:ext cx="27284" cy="27284"/>
      </dsp:txXfrm>
    </dsp:sp>
    <dsp:sp modelId="{C17DB1BE-A82E-4650-848A-6120F25503D0}">
      <dsp:nvSpPr>
        <dsp:cNvPr id="0" name=""/>
        <dsp:cNvSpPr/>
      </dsp:nvSpPr>
      <dsp:spPr>
        <a:xfrm>
          <a:off x="5265841" y="2240473"/>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TD 3</a:t>
          </a:r>
        </a:p>
      </dsp:txBody>
      <dsp:txXfrm>
        <a:off x="5277250" y="2251882"/>
        <a:ext cx="756251" cy="366716"/>
      </dsp:txXfrm>
    </dsp:sp>
    <dsp:sp modelId="{C96F8A94-DD3A-47EA-8A86-CA6F8048DE06}">
      <dsp:nvSpPr>
        <dsp:cNvPr id="0" name=""/>
        <dsp:cNvSpPr/>
      </dsp:nvSpPr>
      <dsp:spPr>
        <a:xfrm rot="3907178">
          <a:off x="3648983" y="2988605"/>
          <a:ext cx="740692" cy="13183"/>
        </a:xfrm>
        <a:custGeom>
          <a:avLst/>
          <a:gdLst/>
          <a:ahLst/>
          <a:cxnLst/>
          <a:rect l="0" t="0" r="0" b="0"/>
          <a:pathLst>
            <a:path>
              <a:moveTo>
                <a:pt x="0" y="6591"/>
              </a:moveTo>
              <a:lnTo>
                <a:pt x="740692" y="6591"/>
              </a:lnTo>
            </a:path>
          </a:pathLst>
        </a:custGeom>
        <a:no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4000812" y="2976679"/>
        <a:ext cx="37034" cy="37034"/>
      </dsp:txXfrm>
    </dsp:sp>
    <dsp:sp modelId="{FFE19CFD-73BB-445D-8E61-3489F8E1B006}">
      <dsp:nvSpPr>
        <dsp:cNvPr id="0" name=""/>
        <dsp:cNvSpPr/>
      </dsp:nvSpPr>
      <dsp:spPr>
        <a:xfrm>
          <a:off x="4175143" y="3136403"/>
          <a:ext cx="779069" cy="389534"/>
        </a:xfrm>
        <a:prstGeom prst="roundRect">
          <a:avLst>
            <a:gd name="adj" fmla="val 10000"/>
          </a:avLst>
        </a:prstGeom>
        <a:gradFill rotWithShape="0">
          <a:gsLst>
            <a:gs pos="0">
              <a:schemeClr val="accent1">
                <a:alpha val="50000"/>
                <a:hueOff val="0"/>
                <a:satOff val="0"/>
                <a:lumOff val="0"/>
                <a:alphaOff val="0"/>
                <a:lumMod val="110000"/>
                <a:satMod val="105000"/>
                <a:tint val="67000"/>
              </a:schemeClr>
            </a:gs>
            <a:gs pos="50000">
              <a:schemeClr val="accent1">
                <a:alpha val="50000"/>
                <a:hueOff val="0"/>
                <a:satOff val="0"/>
                <a:lumOff val="0"/>
                <a:alphaOff val="0"/>
                <a:lumMod val="105000"/>
                <a:satMod val="103000"/>
                <a:tint val="73000"/>
              </a:schemeClr>
            </a:gs>
            <a:gs pos="100000">
              <a:schemeClr val="accent1">
                <a:alpha val="5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TR</a:t>
          </a:r>
        </a:p>
      </dsp:txBody>
      <dsp:txXfrm>
        <a:off x="4186552" y="3147812"/>
        <a:ext cx="756251" cy="366716"/>
      </dsp:txXfrm>
    </dsp:sp>
    <dsp:sp modelId="{DFF5DB57-0574-4FE4-8CA8-0F8018DA383D}">
      <dsp:nvSpPr>
        <dsp:cNvPr id="0" name=""/>
        <dsp:cNvSpPr/>
      </dsp:nvSpPr>
      <dsp:spPr>
        <a:xfrm rot="18289469">
          <a:off x="4837179" y="3100596"/>
          <a:ext cx="545696" cy="13183"/>
        </a:xfrm>
        <a:custGeom>
          <a:avLst/>
          <a:gdLst/>
          <a:ahLst/>
          <a:cxnLst/>
          <a:rect l="0" t="0" r="0" b="0"/>
          <a:pathLst>
            <a:path>
              <a:moveTo>
                <a:pt x="0" y="6591"/>
              </a:moveTo>
              <a:lnTo>
                <a:pt x="545696"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96384" y="3093545"/>
        <a:ext cx="27284" cy="27284"/>
      </dsp:txXfrm>
    </dsp:sp>
    <dsp:sp modelId="{5A55131A-70C8-44D8-9FA6-C87DBA02C0AB}">
      <dsp:nvSpPr>
        <dsp:cNvPr id="0" name=""/>
        <dsp:cNvSpPr/>
      </dsp:nvSpPr>
      <dsp:spPr>
        <a:xfrm>
          <a:off x="5265841" y="2688438"/>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TD 4</a:t>
          </a:r>
        </a:p>
      </dsp:txBody>
      <dsp:txXfrm>
        <a:off x="5277250" y="2699847"/>
        <a:ext cx="756251" cy="366716"/>
      </dsp:txXfrm>
    </dsp:sp>
    <dsp:sp modelId="{EA245F6F-DAB4-4A0F-AA8E-440110E9D994}">
      <dsp:nvSpPr>
        <dsp:cNvPr id="0" name=""/>
        <dsp:cNvSpPr/>
      </dsp:nvSpPr>
      <dsp:spPr>
        <a:xfrm>
          <a:off x="4954213" y="3324579"/>
          <a:ext cx="311627" cy="13183"/>
        </a:xfrm>
        <a:custGeom>
          <a:avLst/>
          <a:gdLst/>
          <a:ahLst/>
          <a:cxnLst/>
          <a:rect l="0" t="0" r="0" b="0"/>
          <a:pathLst>
            <a:path>
              <a:moveTo>
                <a:pt x="0" y="6591"/>
              </a:moveTo>
              <a:lnTo>
                <a:pt x="311627"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102236" y="3323380"/>
        <a:ext cx="15581" cy="15581"/>
      </dsp:txXfrm>
    </dsp:sp>
    <dsp:sp modelId="{E185DCE6-4C93-4349-AF26-86C32A640123}">
      <dsp:nvSpPr>
        <dsp:cNvPr id="0" name=""/>
        <dsp:cNvSpPr/>
      </dsp:nvSpPr>
      <dsp:spPr>
        <a:xfrm>
          <a:off x="5265841" y="3136403"/>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TD 3</a:t>
          </a:r>
        </a:p>
      </dsp:txBody>
      <dsp:txXfrm>
        <a:off x="5277250" y="3147812"/>
        <a:ext cx="756251" cy="366716"/>
      </dsp:txXfrm>
    </dsp:sp>
    <dsp:sp modelId="{2A9ACC80-368A-406C-AE45-4C3AE0942F5B}">
      <dsp:nvSpPr>
        <dsp:cNvPr id="0" name=""/>
        <dsp:cNvSpPr/>
      </dsp:nvSpPr>
      <dsp:spPr>
        <a:xfrm rot="3310531">
          <a:off x="4837179" y="3548561"/>
          <a:ext cx="545696" cy="13183"/>
        </a:xfrm>
        <a:custGeom>
          <a:avLst/>
          <a:gdLst/>
          <a:ahLst/>
          <a:cxnLst/>
          <a:rect l="0" t="0" r="0" b="0"/>
          <a:pathLst>
            <a:path>
              <a:moveTo>
                <a:pt x="0" y="6591"/>
              </a:moveTo>
              <a:lnTo>
                <a:pt x="545696"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96384" y="3541510"/>
        <a:ext cx="27284" cy="27284"/>
      </dsp:txXfrm>
    </dsp:sp>
    <dsp:sp modelId="{A3E14135-4701-4F3D-B9DF-51825253585E}">
      <dsp:nvSpPr>
        <dsp:cNvPr id="0" name=""/>
        <dsp:cNvSpPr/>
      </dsp:nvSpPr>
      <dsp:spPr>
        <a:xfrm>
          <a:off x="5265841" y="3584368"/>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TD 0</a:t>
          </a:r>
        </a:p>
      </dsp:txBody>
      <dsp:txXfrm>
        <a:off x="5277250" y="3595777"/>
        <a:ext cx="756251" cy="366716"/>
      </dsp:txXfrm>
    </dsp:sp>
    <dsp:sp modelId="{B0FEF520-26B5-4462-B8B7-FD12D82FE3A2}">
      <dsp:nvSpPr>
        <dsp:cNvPr id="0" name=""/>
        <dsp:cNvSpPr/>
      </dsp:nvSpPr>
      <dsp:spPr>
        <a:xfrm rot="4872735">
          <a:off x="2999436" y="3660552"/>
          <a:ext cx="2039786" cy="13183"/>
        </a:xfrm>
        <a:custGeom>
          <a:avLst/>
          <a:gdLst/>
          <a:ahLst/>
          <a:cxnLst/>
          <a:rect l="0" t="0" r="0" b="0"/>
          <a:pathLst>
            <a:path>
              <a:moveTo>
                <a:pt x="0" y="6591"/>
              </a:moveTo>
              <a:lnTo>
                <a:pt x="2039786" y="6591"/>
              </a:lnTo>
            </a:path>
          </a:pathLst>
        </a:custGeom>
        <a:no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3968335" y="3616149"/>
        <a:ext cx="101989" cy="101989"/>
      </dsp:txXfrm>
    </dsp:sp>
    <dsp:sp modelId="{49DAEAF5-6714-4AB3-816E-59E438AD1549}">
      <dsp:nvSpPr>
        <dsp:cNvPr id="0" name=""/>
        <dsp:cNvSpPr/>
      </dsp:nvSpPr>
      <dsp:spPr>
        <a:xfrm>
          <a:off x="4175143" y="4480298"/>
          <a:ext cx="779069" cy="389534"/>
        </a:xfrm>
        <a:prstGeom prst="roundRect">
          <a:avLst>
            <a:gd name="adj" fmla="val 10000"/>
          </a:avLst>
        </a:prstGeom>
        <a:gradFill rotWithShape="0">
          <a:gsLst>
            <a:gs pos="0">
              <a:schemeClr val="accent1">
                <a:alpha val="50000"/>
                <a:hueOff val="0"/>
                <a:satOff val="0"/>
                <a:lumOff val="0"/>
                <a:alphaOff val="0"/>
                <a:lumMod val="110000"/>
                <a:satMod val="105000"/>
                <a:tint val="67000"/>
              </a:schemeClr>
            </a:gs>
            <a:gs pos="50000">
              <a:schemeClr val="accent1">
                <a:alpha val="50000"/>
                <a:hueOff val="0"/>
                <a:satOff val="0"/>
                <a:lumOff val="0"/>
                <a:alphaOff val="0"/>
                <a:lumMod val="105000"/>
                <a:satMod val="103000"/>
                <a:tint val="73000"/>
              </a:schemeClr>
            </a:gs>
            <a:gs pos="100000">
              <a:schemeClr val="accent1">
                <a:alpha val="5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TR</a:t>
          </a:r>
        </a:p>
      </dsp:txBody>
      <dsp:txXfrm>
        <a:off x="4186552" y="4491707"/>
        <a:ext cx="756251" cy="366716"/>
      </dsp:txXfrm>
    </dsp:sp>
    <dsp:sp modelId="{9B48AEB2-CFB9-439A-B8B1-D7E2BCA951D4}">
      <dsp:nvSpPr>
        <dsp:cNvPr id="0" name=""/>
        <dsp:cNvSpPr/>
      </dsp:nvSpPr>
      <dsp:spPr>
        <a:xfrm rot="18289469">
          <a:off x="4837179" y="4444491"/>
          <a:ext cx="545696" cy="13183"/>
        </a:xfrm>
        <a:custGeom>
          <a:avLst/>
          <a:gdLst/>
          <a:ahLst/>
          <a:cxnLst/>
          <a:rect l="0" t="0" r="0" b="0"/>
          <a:pathLst>
            <a:path>
              <a:moveTo>
                <a:pt x="0" y="6591"/>
              </a:moveTo>
              <a:lnTo>
                <a:pt x="545696"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96384" y="4437440"/>
        <a:ext cx="27284" cy="27284"/>
      </dsp:txXfrm>
    </dsp:sp>
    <dsp:sp modelId="{FF2B16D5-1C02-4D52-90C6-EFFF0DEDDC53}">
      <dsp:nvSpPr>
        <dsp:cNvPr id="0" name=""/>
        <dsp:cNvSpPr/>
      </dsp:nvSpPr>
      <dsp:spPr>
        <a:xfrm>
          <a:off x="5265841" y="4032333"/>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TD 3</a:t>
          </a:r>
        </a:p>
      </dsp:txBody>
      <dsp:txXfrm>
        <a:off x="5277250" y="4043742"/>
        <a:ext cx="756251" cy="366716"/>
      </dsp:txXfrm>
    </dsp:sp>
    <dsp:sp modelId="{532805FB-942E-41F1-A862-6676301884DF}">
      <dsp:nvSpPr>
        <dsp:cNvPr id="0" name=""/>
        <dsp:cNvSpPr/>
      </dsp:nvSpPr>
      <dsp:spPr>
        <a:xfrm>
          <a:off x="4954213" y="4668473"/>
          <a:ext cx="311627" cy="13183"/>
        </a:xfrm>
        <a:custGeom>
          <a:avLst/>
          <a:gdLst/>
          <a:ahLst/>
          <a:cxnLst/>
          <a:rect l="0" t="0" r="0" b="0"/>
          <a:pathLst>
            <a:path>
              <a:moveTo>
                <a:pt x="0" y="6591"/>
              </a:moveTo>
              <a:lnTo>
                <a:pt x="311627"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102236" y="4667274"/>
        <a:ext cx="15581" cy="15581"/>
      </dsp:txXfrm>
    </dsp:sp>
    <dsp:sp modelId="{4A3396FD-520E-45AE-BA4A-CB242454F447}">
      <dsp:nvSpPr>
        <dsp:cNvPr id="0" name=""/>
        <dsp:cNvSpPr/>
      </dsp:nvSpPr>
      <dsp:spPr>
        <a:xfrm>
          <a:off x="5265841" y="4480298"/>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TD 1</a:t>
          </a:r>
        </a:p>
      </dsp:txBody>
      <dsp:txXfrm>
        <a:off x="5277250" y="4491707"/>
        <a:ext cx="756251" cy="366716"/>
      </dsp:txXfrm>
    </dsp:sp>
    <dsp:sp modelId="{468D76A2-9534-445D-903F-6C059ACCFC6B}">
      <dsp:nvSpPr>
        <dsp:cNvPr id="0" name=""/>
        <dsp:cNvSpPr/>
      </dsp:nvSpPr>
      <dsp:spPr>
        <a:xfrm rot="3310531">
          <a:off x="4837179" y="4892456"/>
          <a:ext cx="545696" cy="13183"/>
        </a:xfrm>
        <a:custGeom>
          <a:avLst/>
          <a:gdLst/>
          <a:ahLst/>
          <a:cxnLst/>
          <a:rect l="0" t="0" r="0" b="0"/>
          <a:pathLst>
            <a:path>
              <a:moveTo>
                <a:pt x="0" y="6591"/>
              </a:moveTo>
              <a:lnTo>
                <a:pt x="545696" y="6591"/>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96384" y="4885405"/>
        <a:ext cx="27284" cy="27284"/>
      </dsp:txXfrm>
    </dsp:sp>
    <dsp:sp modelId="{50371678-B5A5-4C08-92F1-DCC4CA0D65DD}">
      <dsp:nvSpPr>
        <dsp:cNvPr id="0" name=""/>
        <dsp:cNvSpPr/>
      </dsp:nvSpPr>
      <dsp:spPr>
        <a:xfrm>
          <a:off x="5265841" y="4928263"/>
          <a:ext cx="779069" cy="389534"/>
        </a:xfrm>
        <a:prstGeom prst="roundRect">
          <a:avLst>
            <a:gd name="adj" fmla="val 10000"/>
          </a:avLst>
        </a:prstGeom>
        <a:gradFill rotWithShape="0">
          <a:gsLst>
            <a:gs pos="0">
              <a:schemeClr val="accent1">
                <a:alpha val="30000"/>
                <a:hueOff val="0"/>
                <a:satOff val="0"/>
                <a:lumOff val="0"/>
                <a:alphaOff val="0"/>
                <a:lumMod val="110000"/>
                <a:satMod val="105000"/>
                <a:tint val="67000"/>
              </a:schemeClr>
            </a:gs>
            <a:gs pos="50000">
              <a:schemeClr val="accent1">
                <a:alpha val="30000"/>
                <a:hueOff val="0"/>
                <a:satOff val="0"/>
                <a:lumOff val="0"/>
                <a:alphaOff val="0"/>
                <a:lumMod val="105000"/>
                <a:satMod val="103000"/>
                <a:tint val="73000"/>
              </a:schemeClr>
            </a:gs>
            <a:gs pos="100000">
              <a:schemeClr val="accent1">
                <a:alpha val="3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TD 5</a:t>
          </a:r>
        </a:p>
      </dsp:txBody>
      <dsp:txXfrm>
        <a:off x="5277250" y="4939672"/>
        <a:ext cx="756251" cy="36671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7D4F06F-9AB2-4BEE-92C3-62BD5FF093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D4889E7-3EF2-4CB1-B589-46A6E9F66CE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7263394-5E78-4E60-A0EB-01BAB7C1B808}" type="datetimeFigureOut">
              <a:rPr lang="en-GB" smtClean="0"/>
              <a:t>16/12/2017</a:t>
            </a:fld>
            <a:endParaRPr lang="en-GB"/>
          </a:p>
        </p:txBody>
      </p:sp>
      <p:sp>
        <p:nvSpPr>
          <p:cNvPr id="4" name="Footer Placeholder 3">
            <a:extLst>
              <a:ext uri="{FF2B5EF4-FFF2-40B4-BE49-F238E27FC236}">
                <a16:creationId xmlns:a16="http://schemas.microsoft.com/office/drawing/2014/main" id="{274DEEF8-EEC9-4227-9392-0A6ECE315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B5FBC98C-0309-4AF5-BB4E-7791FA6FD9A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944820-C3CF-4C14-8917-F2AD192D670D}" type="slidenum">
              <a:rPr lang="en-GB" smtClean="0"/>
              <a:t>‹#›</a:t>
            </a:fld>
            <a:endParaRPr lang="en-GB"/>
          </a:p>
        </p:txBody>
      </p:sp>
    </p:spTree>
    <p:extLst>
      <p:ext uri="{BB962C8B-B14F-4D97-AF65-F5344CB8AC3E}">
        <p14:creationId xmlns:p14="http://schemas.microsoft.com/office/powerpoint/2010/main" val="1282083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5863BF-F796-4368-80E3-69D92631BBF7}" type="datetimeFigureOut">
              <a:rPr lang="en-GB" smtClean="0"/>
              <a:t>16/12/2017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AF8E6D-2F87-4F6A-97CA-AABE12BDBAA7}" type="slidenum">
              <a:rPr lang="en-GB" smtClean="0"/>
              <a:t>‹#›</a:t>
            </a:fld>
            <a:endParaRPr lang="en-GB"/>
          </a:p>
        </p:txBody>
      </p:sp>
    </p:spTree>
    <p:extLst>
      <p:ext uri="{BB962C8B-B14F-4D97-AF65-F5344CB8AC3E}">
        <p14:creationId xmlns:p14="http://schemas.microsoft.com/office/powerpoint/2010/main" val="3023272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298ADF52-8101-41AB-8F8E-32BC81B26144}"/>
              </a:ext>
            </a:extLst>
          </p:cNvPr>
          <p:cNvSpPr>
            <a:spLocks noGrp="1" noRot="1" noChangeAspect="1" noTextEdit="1"/>
          </p:cNvSpPr>
          <p:nvPr>
            <p:ph type="sldImg"/>
          </p:nvPr>
        </p:nvSpPr>
        <p:spPr>
          <a:ln/>
        </p:spPr>
      </p:sp>
      <p:sp>
        <p:nvSpPr>
          <p:cNvPr id="51203" name="Notes Placeholder 2">
            <a:extLst>
              <a:ext uri="{FF2B5EF4-FFF2-40B4-BE49-F238E27FC236}">
                <a16:creationId xmlns:a16="http://schemas.microsoft.com/office/drawing/2014/main" id="{E651E894-11C0-4788-A044-26665EB3E61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cs typeface="Arial" panose="020B0604020202020204" pitchFamily="34" charset="0"/>
            </a:endParaRPr>
          </a:p>
        </p:txBody>
      </p:sp>
      <p:sp>
        <p:nvSpPr>
          <p:cNvPr id="51204" name="Slide Number Placeholder 3">
            <a:extLst>
              <a:ext uri="{FF2B5EF4-FFF2-40B4-BE49-F238E27FC236}">
                <a16:creationId xmlns:a16="http://schemas.microsoft.com/office/drawing/2014/main" id="{6B368F21-AC23-4D56-A57E-AD1572910B1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FF6724FE-5592-4D7A-BADA-FFDA929EC5C4}" type="slidenum">
              <a:rPr lang="en-US" altLang="en-US"/>
              <a:pPr eaLnBrk="1" hangingPunct="1">
                <a:spcBef>
                  <a:spcPct val="0"/>
                </a:spcBef>
              </a:pPr>
              <a:t>1</a:t>
            </a:fld>
            <a:endParaRPr lang="en-US" altLang="en-US"/>
          </a:p>
        </p:txBody>
      </p:sp>
    </p:spTree>
    <p:extLst>
      <p:ext uri="{BB962C8B-B14F-4D97-AF65-F5344CB8AC3E}">
        <p14:creationId xmlns:p14="http://schemas.microsoft.com/office/powerpoint/2010/main" val="33828874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a:extLst>
              <a:ext uri="{FF2B5EF4-FFF2-40B4-BE49-F238E27FC236}">
                <a16:creationId xmlns:a16="http://schemas.microsoft.com/office/drawing/2014/main" id="{22F9D4C5-29E8-4934-841E-C364FC8E54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86D89215-43D1-4106-B7BA-67D4A87B1DBC}" type="slidenum">
              <a:rPr lang="en-US" altLang="en-US"/>
              <a:pPr eaLnBrk="1" hangingPunct="1">
                <a:spcBef>
                  <a:spcPct val="0"/>
                </a:spcBef>
              </a:pPr>
              <a:t>12</a:t>
            </a:fld>
            <a:endParaRPr lang="en-US" altLang="en-US"/>
          </a:p>
        </p:txBody>
      </p:sp>
      <p:sp>
        <p:nvSpPr>
          <p:cNvPr id="78851" name="Rectangle 2">
            <a:extLst>
              <a:ext uri="{FF2B5EF4-FFF2-40B4-BE49-F238E27FC236}">
                <a16:creationId xmlns:a16="http://schemas.microsoft.com/office/drawing/2014/main" id="{DC1C8ED0-85BB-4F22-9EB9-046FE6FE5499}"/>
              </a:ext>
            </a:extLst>
          </p:cNvPr>
          <p:cNvSpPr>
            <a:spLocks noGrp="1" noRot="1" noChangeAspect="1" noChangeArrowheads="1" noTextEdit="1"/>
          </p:cNvSpPr>
          <p:nvPr>
            <p:ph type="sldImg"/>
          </p:nvPr>
        </p:nvSpPr>
        <p:spPr>
          <a:ln/>
        </p:spPr>
      </p:sp>
      <p:sp>
        <p:nvSpPr>
          <p:cNvPr id="78852" name="Rectangle 3">
            <a:extLst>
              <a:ext uri="{FF2B5EF4-FFF2-40B4-BE49-F238E27FC236}">
                <a16:creationId xmlns:a16="http://schemas.microsoft.com/office/drawing/2014/main" id="{762CA234-B1FA-4D34-831D-0BB88259B16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cs typeface="Arial" panose="020B0604020202020204" pitchFamily="34" charset="0"/>
              </a:rPr>
              <a:t>If you are writing a network application for internal use in a particular company, always check what other programs, if any, use the port you are using. You don’t want to destroy someone else’s communications. In addition, check that the port is usable. People quite often use ports to invade machines, so some networks have “Firewalls”. These are security devices that sit on some port numbers and stop them engaging in communication. In addition, they can strip out files as they are sent via ports. Some companies stop .class files entering their network. This is rare, and there’s no good reason for this, but IT consultancies like to prove they’re earning their cash. Some will change this policy, some won’t. Getting software to work in such an environment is usually more about who you know than the technical ramifications. </a:t>
            </a:r>
            <a:endParaRPr lang="en-US" altLang="en-US" dirty="0">
              <a:cs typeface="Arial" panose="020B0604020202020204" pitchFamily="34" charset="0"/>
            </a:endParaRPr>
          </a:p>
        </p:txBody>
      </p:sp>
    </p:spTree>
    <p:extLst>
      <p:ext uri="{BB962C8B-B14F-4D97-AF65-F5344CB8AC3E}">
        <p14:creationId xmlns:p14="http://schemas.microsoft.com/office/powerpoint/2010/main" val="32454324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2FDD6265-35A7-45F7-9309-082AA36F58E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9A69CEBD-1CE2-49BB-A013-026EA8857DA5}" type="slidenum">
              <a:rPr lang="en-US" altLang="en-US"/>
              <a:pPr eaLnBrk="1" hangingPunct="1">
                <a:spcBef>
                  <a:spcPct val="0"/>
                </a:spcBef>
              </a:pPr>
              <a:t>13</a:t>
            </a:fld>
            <a:endParaRPr lang="en-US" altLang="en-US"/>
          </a:p>
        </p:txBody>
      </p:sp>
      <p:sp>
        <p:nvSpPr>
          <p:cNvPr id="60419" name="Rectangle 2">
            <a:extLst>
              <a:ext uri="{FF2B5EF4-FFF2-40B4-BE49-F238E27FC236}">
                <a16:creationId xmlns:a16="http://schemas.microsoft.com/office/drawing/2014/main" id="{14C20C73-F436-4764-AB7D-1C98656AEAA6}"/>
              </a:ext>
            </a:extLst>
          </p:cNvPr>
          <p:cNvSpPr>
            <a:spLocks noGrp="1" noRot="1" noChangeAspect="1" noChangeArrowheads="1" noTextEdit="1"/>
          </p:cNvSpPr>
          <p:nvPr>
            <p:ph type="sldImg"/>
          </p:nvPr>
        </p:nvSpPr>
        <p:spPr>
          <a:ln/>
        </p:spPr>
      </p:sp>
      <p:sp>
        <p:nvSpPr>
          <p:cNvPr id="60420" name="Rectangle 3">
            <a:extLst>
              <a:ext uri="{FF2B5EF4-FFF2-40B4-BE49-F238E27FC236}">
                <a16:creationId xmlns:a16="http://schemas.microsoft.com/office/drawing/2014/main" id="{22BB1D7D-F1C6-4ED3-A70C-6C853CFA941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cs typeface="Arial" panose="020B0604020202020204" pitchFamily="34" charset="0"/>
              </a:rPr>
              <a:t>There are a number of transmission protocols. Another famous one is the File Transfer Protocol (</a:t>
            </a:r>
            <a:r>
              <a:rPr lang="en-GB" altLang="en-US" sz="1000" dirty="0">
                <a:solidFill>
                  <a:schemeClr val="tx2"/>
                </a:solidFill>
                <a:latin typeface="Courier New" panose="02070309020205020404" pitchFamily="49" charset="0"/>
                <a:cs typeface="Arial" panose="020B0604020202020204" pitchFamily="34" charset="0"/>
              </a:rPr>
              <a:t>ftp</a:t>
            </a:r>
            <a:r>
              <a:rPr lang="en-GB" altLang="en-US" dirty="0">
                <a:cs typeface="Arial" panose="020B0604020202020204" pitchFamily="34" charset="0"/>
              </a:rPr>
              <a:t>). Http is used for hypertext – most notably webpages.</a:t>
            </a:r>
          </a:p>
          <a:p>
            <a:pPr eaLnBrk="1" hangingPunct="1"/>
            <a:r>
              <a:rPr lang="en-GB" altLang="en-US" dirty="0">
                <a:cs typeface="Arial" panose="020B0604020202020204" pitchFamily="34" charset="0"/>
              </a:rPr>
              <a:t>The index.html is usually the file sent out if you forget to put the filename on – i.e. it’s the default webpage for any given directory (if it exists). If you make a website, it’s always worth calling your first page index.html.</a:t>
            </a:r>
          </a:p>
          <a:p>
            <a:pPr eaLnBrk="1" hangingPunct="1"/>
            <a:r>
              <a:rPr lang="en-GB" altLang="en-US" dirty="0">
                <a:cs typeface="Arial" panose="020B0604020202020204" pitchFamily="34" charset="0"/>
              </a:rPr>
              <a:t>The path is made up of the filename Overview.html, and a set of directories. The directories are within the server machine directory where it knows its web pages live. For example, the file might be in:</a:t>
            </a:r>
          </a:p>
          <a:p>
            <a:pPr eaLnBrk="1" hangingPunct="1"/>
            <a:r>
              <a:rPr lang="en-GB" altLang="en-US" dirty="0">
                <a:cs typeface="Arial" panose="020B0604020202020204" pitchFamily="34" charset="0"/>
              </a:rPr>
              <a:t>	c:/webpages/People/Berners-Lee/ </a:t>
            </a:r>
          </a:p>
          <a:p>
            <a:pPr eaLnBrk="1" hangingPunct="1"/>
            <a:r>
              <a:rPr lang="en-GB" altLang="en-US" dirty="0">
                <a:cs typeface="Arial" panose="020B0604020202020204" pitchFamily="34" charset="0"/>
              </a:rPr>
              <a:t>	on the host machine, but the server software that sends out the web pages (the “</a:t>
            </a:r>
            <a:r>
              <a:rPr lang="en-GB" altLang="en-US" b="1" dirty="0">
                <a:cs typeface="Arial" panose="020B0604020202020204" pitchFamily="34" charset="0"/>
              </a:rPr>
              <a:t>webserver</a:t>
            </a:r>
            <a:r>
              <a:rPr lang="en-GB" altLang="en-US" dirty="0">
                <a:cs typeface="Arial" panose="020B0604020202020204" pitchFamily="34" charset="0"/>
              </a:rPr>
              <a:t>”) will send out stuff based on the paths that skip the 	c:/webpages bit.</a:t>
            </a:r>
          </a:p>
          <a:p>
            <a:pPr eaLnBrk="1" hangingPunct="1"/>
            <a:r>
              <a:rPr lang="en-GB" altLang="en-US" dirty="0">
                <a:cs typeface="Arial" panose="020B0604020202020204" pitchFamily="34" charset="0"/>
              </a:rPr>
              <a:t>A port is a software pointer between the software that takes in messages and the hardware. Different protocols go through different ports by default. For example, ftp goes through port 21.</a:t>
            </a:r>
          </a:p>
          <a:p>
            <a:pPr eaLnBrk="1" hangingPunct="1"/>
            <a:r>
              <a:rPr lang="en-GB" altLang="en-US" dirty="0">
                <a:cs typeface="Arial" panose="020B0604020202020204" pitchFamily="34" charset="0"/>
              </a:rPr>
              <a:t>You may also hear about a Uniform Resource Identifier – this is a more general term for an address and doesn’t necessarily include the protocol or port. </a:t>
            </a:r>
            <a:endParaRPr lang="en-US" altLang="en-US" dirty="0">
              <a:cs typeface="Arial" panose="020B0604020202020204" pitchFamily="34" charset="0"/>
            </a:endParaRPr>
          </a:p>
        </p:txBody>
      </p:sp>
    </p:spTree>
    <p:extLst>
      <p:ext uri="{BB962C8B-B14F-4D97-AF65-F5344CB8AC3E}">
        <p14:creationId xmlns:p14="http://schemas.microsoft.com/office/powerpoint/2010/main" val="20274114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14</a:t>
            </a:fld>
            <a:endParaRPr lang="en-GB"/>
          </a:p>
        </p:txBody>
      </p:sp>
    </p:spTree>
    <p:extLst>
      <p:ext uri="{BB962C8B-B14F-4D97-AF65-F5344CB8AC3E}">
        <p14:creationId xmlns:p14="http://schemas.microsoft.com/office/powerpoint/2010/main" val="40442045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5A29464C-111C-42DE-A0BE-F8FF60A04C5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F5F54A41-30A0-4098-AD52-D13E15EC4D02}" type="slidenum">
              <a:rPr lang="en-US" altLang="en-US"/>
              <a:pPr eaLnBrk="1" hangingPunct="1">
                <a:spcBef>
                  <a:spcPct val="0"/>
                </a:spcBef>
              </a:pPr>
              <a:t>15</a:t>
            </a:fld>
            <a:endParaRPr lang="en-US" altLang="en-US"/>
          </a:p>
        </p:txBody>
      </p:sp>
      <p:sp>
        <p:nvSpPr>
          <p:cNvPr id="53251" name="Rectangle 2">
            <a:extLst>
              <a:ext uri="{FF2B5EF4-FFF2-40B4-BE49-F238E27FC236}">
                <a16:creationId xmlns:a16="http://schemas.microsoft.com/office/drawing/2014/main" id="{9BC5D8BC-A4B0-432D-AB2C-13BEA4A5A09D}"/>
              </a:ext>
            </a:extLst>
          </p:cNvPr>
          <p:cNvSpPr>
            <a:spLocks noGrp="1" noRot="1" noChangeAspect="1" noChangeArrowheads="1" noTextEdit="1"/>
          </p:cNvSpPr>
          <p:nvPr>
            <p:ph type="sldImg"/>
          </p:nvPr>
        </p:nvSpPr>
        <p:spPr>
          <a:ln/>
        </p:spPr>
      </p:sp>
      <p:sp>
        <p:nvSpPr>
          <p:cNvPr id="53252" name="Rectangle 3">
            <a:extLst>
              <a:ext uri="{FF2B5EF4-FFF2-40B4-BE49-F238E27FC236}">
                <a16:creationId xmlns:a16="http://schemas.microsoft.com/office/drawing/2014/main" id="{CD3C58CB-185C-47C6-B2B9-2AA03C017B6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a:cs typeface="Arial" panose="020B0604020202020204" pitchFamily="34" charset="0"/>
              </a:rPr>
              <a:t>This is what your text file will look like.</a:t>
            </a:r>
            <a:endParaRPr lang="en-US" altLang="en-US">
              <a:cs typeface="Arial" panose="020B0604020202020204" pitchFamily="34" charset="0"/>
            </a:endParaRPr>
          </a:p>
        </p:txBody>
      </p:sp>
    </p:spTree>
    <p:extLst>
      <p:ext uri="{BB962C8B-B14F-4D97-AF65-F5344CB8AC3E}">
        <p14:creationId xmlns:p14="http://schemas.microsoft.com/office/powerpoint/2010/main" val="15631794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909098EF-174F-444E-875E-7F84C94B823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18881670-65C2-47DD-8648-C037FCA837C8}" type="slidenum">
              <a:rPr lang="en-US" altLang="en-US"/>
              <a:pPr eaLnBrk="1" hangingPunct="1">
                <a:spcBef>
                  <a:spcPct val="0"/>
                </a:spcBef>
              </a:pPr>
              <a:t>16</a:t>
            </a:fld>
            <a:endParaRPr lang="en-US" altLang="en-US"/>
          </a:p>
        </p:txBody>
      </p:sp>
      <p:sp>
        <p:nvSpPr>
          <p:cNvPr id="54275" name="Rectangle 2">
            <a:extLst>
              <a:ext uri="{FF2B5EF4-FFF2-40B4-BE49-F238E27FC236}">
                <a16:creationId xmlns:a16="http://schemas.microsoft.com/office/drawing/2014/main" id="{31907EEA-2100-41F5-BFFC-56C7EABE35EC}"/>
              </a:ext>
            </a:extLst>
          </p:cNvPr>
          <p:cNvSpPr>
            <a:spLocks noGrp="1" noRot="1" noChangeAspect="1" noChangeArrowheads="1" noTextEdit="1"/>
          </p:cNvSpPr>
          <p:nvPr>
            <p:ph type="sldImg"/>
          </p:nvPr>
        </p:nvSpPr>
        <p:spPr>
          <a:ln/>
        </p:spPr>
      </p:sp>
      <p:sp>
        <p:nvSpPr>
          <p:cNvPr id="54276" name="Rectangle 3">
            <a:extLst>
              <a:ext uri="{FF2B5EF4-FFF2-40B4-BE49-F238E27FC236}">
                <a16:creationId xmlns:a16="http://schemas.microsoft.com/office/drawing/2014/main" id="{F5E1ADEF-34DC-4032-B7D7-939538FDC26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cs typeface="Arial" panose="020B0604020202020204" pitchFamily="34" charset="0"/>
              </a:rPr>
              <a:t>The text in the file will only be shown with the format set out in the tags. Any line breaks etc. will not show up on screen. Tags usually have a start and a “/” end tag. BR is the exception. Note that the Image tag &lt;IMG&gt; refers to a file that is outside the HTML. The web browser will try to find this file (in this case in the same directory as the web page) and will insert it into the page at the correct point. </a:t>
            </a:r>
            <a:endParaRPr lang="en-US" altLang="en-US" dirty="0">
              <a:cs typeface="Arial" panose="020B0604020202020204" pitchFamily="34" charset="0"/>
            </a:endParaRPr>
          </a:p>
        </p:txBody>
      </p:sp>
    </p:spTree>
    <p:extLst>
      <p:ext uri="{BB962C8B-B14F-4D97-AF65-F5344CB8AC3E}">
        <p14:creationId xmlns:p14="http://schemas.microsoft.com/office/powerpoint/2010/main" val="7500312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1788" y="863600"/>
            <a:ext cx="6134100" cy="3451225"/>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7669993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20</a:t>
            </a:fld>
            <a:endParaRPr lang="en-GB"/>
          </a:p>
        </p:txBody>
      </p:sp>
    </p:spTree>
    <p:extLst>
      <p:ext uri="{BB962C8B-B14F-4D97-AF65-F5344CB8AC3E}">
        <p14:creationId xmlns:p14="http://schemas.microsoft.com/office/powerpoint/2010/main" val="6451303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21</a:t>
            </a:fld>
            <a:endParaRPr lang="en-GB"/>
          </a:p>
        </p:txBody>
      </p:sp>
    </p:spTree>
    <p:extLst>
      <p:ext uri="{BB962C8B-B14F-4D97-AF65-F5344CB8AC3E}">
        <p14:creationId xmlns:p14="http://schemas.microsoft.com/office/powerpoint/2010/main" val="3093234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53D1DE0A-BFDA-4A06-9A87-232117F7CFB4}"/>
              </a:ext>
            </a:extLst>
          </p:cNvPr>
          <p:cNvSpPr>
            <a:spLocks noGrp="1" noRot="1" noChangeAspect="1" noTextEdit="1"/>
          </p:cNvSpPr>
          <p:nvPr>
            <p:ph type="sldImg"/>
          </p:nvPr>
        </p:nvSpPr>
        <p:spPr>
          <a:ln/>
        </p:spPr>
      </p:sp>
      <p:sp>
        <p:nvSpPr>
          <p:cNvPr id="55299" name="Notes Placeholder 2">
            <a:extLst>
              <a:ext uri="{FF2B5EF4-FFF2-40B4-BE49-F238E27FC236}">
                <a16:creationId xmlns:a16="http://schemas.microsoft.com/office/drawing/2014/main" id="{D3A5C808-844C-4053-953C-2453F309EEA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cs typeface="Arial" panose="020B0604020202020204" pitchFamily="34" charset="0"/>
            </a:endParaRPr>
          </a:p>
        </p:txBody>
      </p:sp>
      <p:sp>
        <p:nvSpPr>
          <p:cNvPr id="55300" name="Slide Number Placeholder 3">
            <a:extLst>
              <a:ext uri="{FF2B5EF4-FFF2-40B4-BE49-F238E27FC236}">
                <a16:creationId xmlns:a16="http://schemas.microsoft.com/office/drawing/2014/main" id="{BA0EC21F-236E-4CA2-8E51-89E5C5DA94E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B7D10C89-756D-4654-9C93-80CF7A6C9625}" type="slidenum">
              <a:rPr lang="en-US" altLang="en-US"/>
              <a:pPr eaLnBrk="1" hangingPunct="1">
                <a:spcBef>
                  <a:spcPct val="0"/>
                </a:spcBef>
              </a:pPr>
              <a:t>22</a:t>
            </a:fld>
            <a:endParaRPr lang="en-US" altLang="en-US"/>
          </a:p>
        </p:txBody>
      </p:sp>
    </p:spTree>
    <p:extLst>
      <p:ext uri="{BB962C8B-B14F-4D97-AF65-F5344CB8AC3E}">
        <p14:creationId xmlns:p14="http://schemas.microsoft.com/office/powerpoint/2010/main" val="10146948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F98E4AFA-9344-4946-87A3-65415A4C39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2D933B50-4706-4D32-A2BF-BA0C3F8CC6F0}" type="slidenum">
              <a:rPr lang="en-US" altLang="en-US"/>
              <a:pPr eaLnBrk="1" hangingPunct="1">
                <a:spcBef>
                  <a:spcPct val="0"/>
                </a:spcBef>
              </a:pPr>
              <a:t>23</a:t>
            </a:fld>
            <a:endParaRPr lang="en-US" altLang="en-US"/>
          </a:p>
        </p:txBody>
      </p:sp>
      <p:sp>
        <p:nvSpPr>
          <p:cNvPr id="71683" name="Rectangle 2">
            <a:extLst>
              <a:ext uri="{FF2B5EF4-FFF2-40B4-BE49-F238E27FC236}">
                <a16:creationId xmlns:a16="http://schemas.microsoft.com/office/drawing/2014/main" id="{26E97920-4041-4BE2-82EE-8C0E4E670C1B}"/>
              </a:ext>
            </a:extLst>
          </p:cNvPr>
          <p:cNvSpPr>
            <a:spLocks noGrp="1" noRot="1" noChangeAspect="1" noChangeArrowheads="1" noTextEdit="1"/>
          </p:cNvSpPr>
          <p:nvPr>
            <p:ph type="sldImg"/>
          </p:nvPr>
        </p:nvSpPr>
        <p:spPr>
          <a:ln/>
        </p:spPr>
      </p:sp>
      <p:sp>
        <p:nvSpPr>
          <p:cNvPr id="71684" name="Rectangle 3">
            <a:extLst>
              <a:ext uri="{FF2B5EF4-FFF2-40B4-BE49-F238E27FC236}">
                <a16:creationId xmlns:a16="http://schemas.microsoft.com/office/drawing/2014/main" id="{B61ED0CB-F556-4E87-93DB-9A448ABD22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cs typeface="Arial" panose="020B0604020202020204" pitchFamily="34" charset="0"/>
              </a:rPr>
              <a:t>There has </a:t>
            </a:r>
            <a:r>
              <a:rPr lang="en-GB" altLang="en-US" dirty="0" err="1">
                <a:cs typeface="Arial" panose="020B0604020202020204" pitchFamily="34" charset="0"/>
              </a:rPr>
              <a:t>not,as</a:t>
            </a:r>
            <a:r>
              <a:rPr lang="en-GB" altLang="en-US" dirty="0">
                <a:cs typeface="Arial" panose="020B0604020202020204" pitchFamily="34" charset="0"/>
              </a:rPr>
              <a:t> yet, been a major legal battle over web accessibility. </a:t>
            </a:r>
          </a:p>
          <a:p>
            <a:pPr eaLnBrk="1" hangingPunct="1"/>
            <a:r>
              <a:rPr lang="en-GB" altLang="en-US" dirty="0">
                <a:cs typeface="Arial" panose="020B0604020202020204" pitchFamily="34" charset="0"/>
              </a:rPr>
              <a:t>However, if you supply information for a government sponsored organisation you are obliged to do your best to supply it in an accessible manner.</a:t>
            </a:r>
            <a:endParaRPr lang="en-US" altLang="en-US" dirty="0">
              <a:cs typeface="Arial" panose="020B0604020202020204" pitchFamily="34" charset="0"/>
            </a:endParaRPr>
          </a:p>
        </p:txBody>
      </p:sp>
    </p:spTree>
    <p:extLst>
      <p:ext uri="{BB962C8B-B14F-4D97-AF65-F5344CB8AC3E}">
        <p14:creationId xmlns:p14="http://schemas.microsoft.com/office/powerpoint/2010/main" val="3154346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F7AFE1E9-1F0B-4554-B043-D28FB2567DF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5AF49626-0370-4CBB-A68B-D6D206303ECF}" type="slidenum">
              <a:rPr lang="en-US" altLang="en-US"/>
              <a:pPr eaLnBrk="1" hangingPunct="1">
                <a:spcBef>
                  <a:spcPct val="0"/>
                </a:spcBef>
              </a:pPr>
              <a:t>3</a:t>
            </a:fld>
            <a:endParaRPr lang="en-US" altLang="en-US"/>
          </a:p>
        </p:txBody>
      </p:sp>
      <p:sp>
        <p:nvSpPr>
          <p:cNvPr id="52227" name="Rectangle 2">
            <a:extLst>
              <a:ext uri="{FF2B5EF4-FFF2-40B4-BE49-F238E27FC236}">
                <a16:creationId xmlns:a16="http://schemas.microsoft.com/office/drawing/2014/main" id="{5ADAB58B-8DD6-4B52-BC85-997F994F3B65}"/>
              </a:ext>
            </a:extLst>
          </p:cNvPr>
          <p:cNvSpPr>
            <a:spLocks noGrp="1" noRot="1" noChangeAspect="1" noChangeArrowheads="1" noTextEdit="1"/>
          </p:cNvSpPr>
          <p:nvPr>
            <p:ph type="sldImg"/>
          </p:nvPr>
        </p:nvSpPr>
        <p:spPr>
          <a:ln/>
        </p:spPr>
      </p:sp>
      <p:sp>
        <p:nvSpPr>
          <p:cNvPr id="52228" name="Rectangle 3">
            <a:extLst>
              <a:ext uri="{FF2B5EF4-FFF2-40B4-BE49-F238E27FC236}">
                <a16:creationId xmlns:a16="http://schemas.microsoft.com/office/drawing/2014/main" id="{D627A2B7-0492-4941-9CA0-5E35861F49D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cs typeface="Arial" panose="020B0604020202020204" pitchFamily="34" charset="0"/>
              </a:rPr>
              <a:t>All web pages are stored on a </a:t>
            </a:r>
            <a:r>
              <a:rPr lang="en-GB" altLang="en-US" b="1" dirty="0">
                <a:cs typeface="Arial" panose="020B0604020202020204" pitchFamily="34" charset="0"/>
              </a:rPr>
              <a:t>host </a:t>
            </a:r>
            <a:r>
              <a:rPr lang="en-GB" altLang="en-US" dirty="0">
                <a:cs typeface="Arial" panose="020B0604020202020204" pitchFamily="34" charset="0"/>
              </a:rPr>
              <a:t>or</a:t>
            </a:r>
            <a:r>
              <a:rPr lang="en-GB" altLang="en-US" b="1" dirty="0">
                <a:cs typeface="Arial" panose="020B0604020202020204" pitchFamily="34" charset="0"/>
              </a:rPr>
              <a:t> server</a:t>
            </a:r>
            <a:r>
              <a:rPr lang="en-GB" altLang="en-US" dirty="0">
                <a:cs typeface="Arial" panose="020B0604020202020204" pitchFamily="34" charset="0"/>
              </a:rPr>
              <a:t> machine. Then, when the web page is requested, they are uploaded and viewed on a </a:t>
            </a:r>
            <a:r>
              <a:rPr lang="en-GB" altLang="en-US" b="1" dirty="0">
                <a:cs typeface="Arial" panose="020B0604020202020204" pitchFamily="34" charset="0"/>
              </a:rPr>
              <a:t>client</a:t>
            </a:r>
            <a:r>
              <a:rPr lang="en-GB" altLang="en-US" dirty="0">
                <a:cs typeface="Arial" panose="020B0604020202020204" pitchFamily="34" charset="0"/>
              </a:rPr>
              <a:t> machine, i.e. someone looks at them using a web browser. The request is interpreted and set out by a </a:t>
            </a:r>
            <a:r>
              <a:rPr lang="en-GB" altLang="en-US" b="1" dirty="0">
                <a:cs typeface="Arial" panose="020B0604020202020204" pitchFamily="34" charset="0"/>
              </a:rPr>
              <a:t>server</a:t>
            </a:r>
            <a:r>
              <a:rPr lang="en-GB" altLang="en-US" dirty="0">
                <a:cs typeface="Arial" panose="020B0604020202020204" pitchFamily="34" charset="0"/>
              </a:rPr>
              <a:t> program on the host machine. </a:t>
            </a:r>
          </a:p>
        </p:txBody>
      </p:sp>
    </p:spTree>
    <p:extLst>
      <p:ext uri="{BB962C8B-B14F-4D97-AF65-F5344CB8AC3E}">
        <p14:creationId xmlns:p14="http://schemas.microsoft.com/office/powerpoint/2010/main" val="5852119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https://en.wikipedia.org/wiki/Berkeley_sockets</a:t>
            </a:r>
          </a:p>
          <a:p>
            <a:r>
              <a:rPr lang="en-GB" dirty="0"/>
              <a:t>https://docs.python.org/3/howto/sockets.html#socket-howto</a:t>
            </a:r>
          </a:p>
        </p:txBody>
      </p:sp>
      <p:sp>
        <p:nvSpPr>
          <p:cNvPr id="4" name="Slide Number Placeholder 3"/>
          <p:cNvSpPr>
            <a:spLocks noGrp="1"/>
          </p:cNvSpPr>
          <p:nvPr>
            <p:ph type="sldNum" sz="quarter" idx="10"/>
          </p:nvPr>
        </p:nvSpPr>
        <p:spPr/>
        <p:txBody>
          <a:bodyPr/>
          <a:lstStyle/>
          <a:p>
            <a:fld id="{40AF8E6D-2F87-4F6A-97CA-AABE12BDBAA7}" type="slidenum">
              <a:rPr lang="en-GB" smtClean="0"/>
              <a:t>4</a:t>
            </a:fld>
            <a:endParaRPr lang="en-GB"/>
          </a:p>
        </p:txBody>
      </p:sp>
    </p:spTree>
    <p:extLst>
      <p:ext uri="{BB962C8B-B14F-4D97-AF65-F5344CB8AC3E}">
        <p14:creationId xmlns:p14="http://schemas.microsoft.com/office/powerpoint/2010/main" val="26971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a:t>
            </a:fld>
            <a:endParaRPr lang="en-GB"/>
          </a:p>
        </p:txBody>
      </p:sp>
    </p:spTree>
    <p:extLst>
      <p:ext uri="{BB962C8B-B14F-4D97-AF65-F5344CB8AC3E}">
        <p14:creationId xmlns:p14="http://schemas.microsoft.com/office/powerpoint/2010/main" val="33372814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6</a:t>
            </a:fld>
            <a:endParaRPr lang="en-GB"/>
          </a:p>
        </p:txBody>
      </p:sp>
    </p:spTree>
    <p:extLst>
      <p:ext uri="{BB962C8B-B14F-4D97-AF65-F5344CB8AC3E}">
        <p14:creationId xmlns:p14="http://schemas.microsoft.com/office/powerpoint/2010/main" val="1210428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81F15D93-B85B-4029-80C8-170EC676388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CBDB62A4-6B33-4CE2-B4D0-FAA7607EB728}" type="slidenum">
              <a:rPr lang="en-US" altLang="en-US"/>
              <a:pPr eaLnBrk="1" hangingPunct="1">
                <a:spcBef>
                  <a:spcPct val="0"/>
                </a:spcBef>
              </a:pPr>
              <a:t>8</a:t>
            </a:fld>
            <a:endParaRPr lang="en-US" altLang="en-US"/>
          </a:p>
        </p:txBody>
      </p:sp>
      <p:sp>
        <p:nvSpPr>
          <p:cNvPr id="61443" name="Rectangle 2">
            <a:extLst>
              <a:ext uri="{FF2B5EF4-FFF2-40B4-BE49-F238E27FC236}">
                <a16:creationId xmlns:a16="http://schemas.microsoft.com/office/drawing/2014/main" id="{02A53A13-8345-4985-A7D2-F27864F4883A}"/>
              </a:ext>
            </a:extLst>
          </p:cNvPr>
          <p:cNvSpPr>
            <a:spLocks noGrp="1" noRot="1" noChangeAspect="1" noChangeArrowheads="1" noTextEdit="1"/>
          </p:cNvSpPr>
          <p:nvPr>
            <p:ph type="sldImg"/>
          </p:nvPr>
        </p:nvSpPr>
        <p:spPr>
          <a:ln/>
        </p:spPr>
      </p:sp>
      <p:sp>
        <p:nvSpPr>
          <p:cNvPr id="61444" name="Rectangle 3">
            <a:extLst>
              <a:ext uri="{FF2B5EF4-FFF2-40B4-BE49-F238E27FC236}">
                <a16:creationId xmlns:a16="http://schemas.microsoft.com/office/drawing/2014/main" id="{32A2E99F-898D-44CA-85D7-0A03A68E65D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cs typeface="Arial" panose="020B0604020202020204" pitchFamily="34" charset="0"/>
              </a:rPr>
              <a:t>A file requested using a URL will usually be handled by the client-server architecture described above. The client is the user along with their GUI-based program/browser. The server is another program on another machine, which interprets requests from clients. </a:t>
            </a:r>
          </a:p>
        </p:txBody>
      </p:sp>
    </p:spTree>
    <p:extLst>
      <p:ext uri="{BB962C8B-B14F-4D97-AF65-F5344CB8AC3E}">
        <p14:creationId xmlns:p14="http://schemas.microsoft.com/office/powerpoint/2010/main" val="11136196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a:extLst>
              <a:ext uri="{FF2B5EF4-FFF2-40B4-BE49-F238E27FC236}">
                <a16:creationId xmlns:a16="http://schemas.microsoft.com/office/drawing/2014/main" id="{78F6372E-A247-4E27-860E-7811CCBE0C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1ADCCDE7-17E0-4071-86BF-E68DF1CF2721}" type="slidenum">
              <a:rPr lang="en-US" altLang="en-US"/>
              <a:pPr eaLnBrk="1" hangingPunct="1">
                <a:spcBef>
                  <a:spcPct val="0"/>
                </a:spcBef>
              </a:pPr>
              <a:t>9</a:t>
            </a:fld>
            <a:endParaRPr lang="en-US" altLang="en-US"/>
          </a:p>
        </p:txBody>
      </p:sp>
      <p:sp>
        <p:nvSpPr>
          <p:cNvPr id="72707" name="Rectangle 2">
            <a:extLst>
              <a:ext uri="{FF2B5EF4-FFF2-40B4-BE49-F238E27FC236}">
                <a16:creationId xmlns:a16="http://schemas.microsoft.com/office/drawing/2014/main" id="{EE4121B2-F478-4FAC-87AC-6B09F6576747}"/>
              </a:ext>
            </a:extLst>
          </p:cNvPr>
          <p:cNvSpPr>
            <a:spLocks noGrp="1" noRot="1" noChangeAspect="1" noChangeArrowheads="1" noTextEdit="1"/>
          </p:cNvSpPr>
          <p:nvPr>
            <p:ph type="sldImg"/>
          </p:nvPr>
        </p:nvSpPr>
        <p:spPr>
          <a:ln/>
        </p:spPr>
      </p:sp>
      <p:sp>
        <p:nvSpPr>
          <p:cNvPr id="72708" name="Rectangle 3">
            <a:extLst>
              <a:ext uri="{FF2B5EF4-FFF2-40B4-BE49-F238E27FC236}">
                <a16:creationId xmlns:a16="http://schemas.microsoft.com/office/drawing/2014/main" id="{7ADCD7F7-EB5A-4C3B-9595-CEF84879E9C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cs typeface="Arial" panose="020B0604020202020204" pitchFamily="34" charset="0"/>
              </a:rPr>
              <a:t>The network is a web of nodes. One page can be split into a hundred pieces and go a hundred different routes to its destination.</a:t>
            </a:r>
          </a:p>
          <a:p>
            <a:pPr eaLnBrk="1" hangingPunct="1"/>
            <a:r>
              <a:rPr lang="en-GB" altLang="en-US" dirty="0">
                <a:cs typeface="Arial" panose="020B0604020202020204" pitchFamily="34" charset="0"/>
              </a:rPr>
              <a:t>This is important to us – if data is split up into packets, it’s quite possible some of it will arrive and some of it not.</a:t>
            </a:r>
          </a:p>
          <a:p>
            <a:pPr eaLnBrk="1" hangingPunct="1"/>
            <a:r>
              <a:rPr lang="en-GB" altLang="en-US" dirty="0">
                <a:cs typeface="Arial" panose="020B0604020202020204" pitchFamily="34" charset="0"/>
              </a:rPr>
              <a:t>Most people call the combination of TCP and IP, TCP/IP.</a:t>
            </a:r>
          </a:p>
          <a:p>
            <a:pPr eaLnBrk="1" hangingPunct="1"/>
            <a:r>
              <a:rPr lang="en-GB" altLang="en-US" dirty="0">
                <a:cs typeface="Arial" panose="020B0604020202020204" pitchFamily="34" charset="0"/>
              </a:rPr>
              <a:t>HTTP gets and sends specific data-type requests on TCP/IP networks.</a:t>
            </a:r>
            <a:endParaRPr lang="en-US" altLang="en-US" dirty="0">
              <a:cs typeface="Arial" panose="020B0604020202020204" pitchFamily="34" charset="0"/>
            </a:endParaRPr>
          </a:p>
          <a:p>
            <a:pPr eaLnBrk="1" hangingPunct="1">
              <a:buFontTx/>
              <a:buChar char="•"/>
            </a:pPr>
            <a:endParaRPr lang="en-US" altLang="en-US" dirty="0">
              <a:cs typeface="Arial" panose="020B0604020202020204" pitchFamily="34" charset="0"/>
            </a:endParaRPr>
          </a:p>
        </p:txBody>
      </p:sp>
    </p:spTree>
    <p:extLst>
      <p:ext uri="{BB962C8B-B14F-4D97-AF65-F5344CB8AC3E}">
        <p14:creationId xmlns:p14="http://schemas.microsoft.com/office/powerpoint/2010/main" val="2545327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81F15D93-B85B-4029-80C8-170EC676388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CBDB62A4-6B33-4CE2-B4D0-FAA7607EB728}" type="slidenum">
              <a:rPr lang="en-US" altLang="en-US"/>
              <a:pPr eaLnBrk="1" hangingPunct="1">
                <a:spcBef>
                  <a:spcPct val="0"/>
                </a:spcBef>
              </a:pPr>
              <a:t>10</a:t>
            </a:fld>
            <a:endParaRPr lang="en-US" altLang="en-US"/>
          </a:p>
        </p:txBody>
      </p:sp>
      <p:sp>
        <p:nvSpPr>
          <p:cNvPr id="61443" name="Rectangle 2">
            <a:extLst>
              <a:ext uri="{FF2B5EF4-FFF2-40B4-BE49-F238E27FC236}">
                <a16:creationId xmlns:a16="http://schemas.microsoft.com/office/drawing/2014/main" id="{02A53A13-8345-4985-A7D2-F27864F4883A}"/>
              </a:ext>
            </a:extLst>
          </p:cNvPr>
          <p:cNvSpPr>
            <a:spLocks noGrp="1" noRot="1" noChangeAspect="1" noChangeArrowheads="1" noTextEdit="1"/>
          </p:cNvSpPr>
          <p:nvPr>
            <p:ph type="sldImg"/>
          </p:nvPr>
        </p:nvSpPr>
        <p:spPr>
          <a:ln/>
        </p:spPr>
      </p:sp>
      <p:sp>
        <p:nvSpPr>
          <p:cNvPr id="61444" name="Rectangle 3">
            <a:extLst>
              <a:ext uri="{FF2B5EF4-FFF2-40B4-BE49-F238E27FC236}">
                <a16:creationId xmlns:a16="http://schemas.microsoft.com/office/drawing/2014/main" id="{32A2E99F-898D-44CA-85D7-0A03A68E65D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cs typeface="Arial" panose="020B0604020202020204" pitchFamily="34" charset="0"/>
            </a:endParaRPr>
          </a:p>
        </p:txBody>
      </p:sp>
    </p:spTree>
    <p:extLst>
      <p:ext uri="{BB962C8B-B14F-4D97-AF65-F5344CB8AC3E}">
        <p14:creationId xmlns:p14="http://schemas.microsoft.com/office/powerpoint/2010/main" val="27492951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id="{64BAA140-CF4A-4FF2-BB22-32C9B6F66EC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eaLnBrk="0" hangingPunct="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eaLnBrk="0" hangingPunct="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92295204-1F7A-4743-B04C-C840A1942AAD}" type="slidenum">
              <a:rPr lang="en-US" altLang="en-US"/>
              <a:pPr eaLnBrk="1" hangingPunct="1">
                <a:spcBef>
                  <a:spcPct val="0"/>
                </a:spcBef>
              </a:pPr>
              <a:t>11</a:t>
            </a:fld>
            <a:endParaRPr lang="en-US" altLang="en-US"/>
          </a:p>
        </p:txBody>
      </p:sp>
      <p:sp>
        <p:nvSpPr>
          <p:cNvPr id="75779" name="Rectangle 2">
            <a:extLst>
              <a:ext uri="{FF2B5EF4-FFF2-40B4-BE49-F238E27FC236}">
                <a16:creationId xmlns:a16="http://schemas.microsoft.com/office/drawing/2014/main" id="{62D9AE16-8FCE-472B-945E-2BB01043ED9A}"/>
              </a:ext>
            </a:extLst>
          </p:cNvPr>
          <p:cNvSpPr>
            <a:spLocks noGrp="1" noRot="1" noChangeAspect="1" noChangeArrowheads="1" noTextEdit="1"/>
          </p:cNvSpPr>
          <p:nvPr>
            <p:ph type="sldImg"/>
          </p:nvPr>
        </p:nvSpPr>
        <p:spPr>
          <a:ln/>
        </p:spPr>
      </p:sp>
      <p:sp>
        <p:nvSpPr>
          <p:cNvPr id="75780" name="Rectangle 3">
            <a:extLst>
              <a:ext uri="{FF2B5EF4-FFF2-40B4-BE49-F238E27FC236}">
                <a16:creationId xmlns:a16="http://schemas.microsoft.com/office/drawing/2014/main" id="{C2187FFC-4ECD-4427-AF92-D26C5E05D08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cs typeface="Arial" panose="020B0604020202020204" pitchFamily="34" charset="0"/>
              </a:rPr>
              <a:t>When a DNS entry is changed, it takes a day or two to propagate round all the registries.</a:t>
            </a:r>
          </a:p>
          <a:p>
            <a:pPr eaLnBrk="1" hangingPunct="1"/>
            <a:r>
              <a:rPr lang="en-GB" altLang="en-US" dirty="0">
                <a:cs typeface="Arial" panose="020B0604020202020204" pitchFamily="34" charset="0"/>
              </a:rPr>
              <a:t>A couple of useful websites for doing this manually are:</a:t>
            </a:r>
          </a:p>
          <a:p>
            <a:pPr lvl="1" eaLnBrk="1" hangingPunct="1"/>
            <a:r>
              <a:rPr lang="en-US" altLang="en-US" dirty="0">
                <a:cs typeface="Arial" panose="020B0604020202020204" pitchFamily="34" charset="0"/>
              </a:rPr>
              <a:t>http://www.dnsstuff.com/</a:t>
            </a:r>
          </a:p>
          <a:p>
            <a:pPr lvl="1" eaLnBrk="1" hangingPunct="1"/>
            <a:r>
              <a:rPr lang="en-US" altLang="en-US" dirty="0">
                <a:cs typeface="Arial" panose="020B0604020202020204" pitchFamily="34" charset="0"/>
              </a:rPr>
              <a:t>http://www.whatsmyip.org/</a:t>
            </a:r>
          </a:p>
        </p:txBody>
      </p:sp>
    </p:spTree>
    <p:extLst>
      <p:ext uri="{BB962C8B-B14F-4D97-AF65-F5344CB8AC3E}">
        <p14:creationId xmlns:p14="http://schemas.microsoft.com/office/powerpoint/2010/main" val="4257104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9F0E3-1DEC-46B1-B715-5564EC81CC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F010337-6B9C-490F-9748-CF9EB3CC31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195DC1-471D-4158-B4C0-26ABF3007B4B}"/>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49CFD95E-788A-4050-99B9-9F8DCAB291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3994D5-8159-4CBD-BC45-FB2BB3EB46F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37370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F699B-93B4-41E7-919E-399956BA5C9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9C565E-14CE-4731-91A2-DB9CAAC776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EEAD6F-E3A6-4DDF-83E9-02D37D35F285}"/>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20AD1376-91E7-4AE6-B455-B590365F9D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E26C96-033E-42AD-B9C0-E5BDFB081DF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321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F29EFD-C5DD-40E1-B027-1F860B8FA0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6F45A3-A0A0-47B1-9F46-1B200BD4734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9FADEF-A226-471C-B363-7735F4073236}"/>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C5EA68FC-34EC-4467-AB2C-205D169E19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6926806-2BF6-4350-9696-13184FABC1D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467162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CC681-92F5-4172-9843-D4A25F823E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DAE0DE-5ACE-4F8E-8B18-EA529A356FC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A54581-B1B7-451B-A7E7-C1FE61B21FC7}"/>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9E41066C-DB19-4237-A027-6DA09BCFA9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8517B1-0C19-4EF0-8F47-0650A08AC03F}"/>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840114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00EC5-C6F4-4CFC-BB8B-9CDA9B5259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EBF61D9-1F23-4424-BE39-D53C145567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4AB635-654C-4EC0-929F-9F1A3FE9EC62}"/>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50A99E75-01D2-43FD-8DD6-963F3415E5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804BE6-3E07-4210-BF3E-EC65D095BBE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649442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3B3CF-7C7F-4288-87A6-787E573959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464FA1B-B65E-4AC6-BC13-AD67348B0E4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86B0F39-6CD9-4463-946F-A5091936519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DB5E872-2DAC-4C44-9CE7-12CB5B6F46F9}"/>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6" name="Footer Placeholder 5">
            <a:extLst>
              <a:ext uri="{FF2B5EF4-FFF2-40B4-BE49-F238E27FC236}">
                <a16:creationId xmlns:a16="http://schemas.microsoft.com/office/drawing/2014/main" id="{8900F7DA-7FDC-4F09-9B39-BDBDD7E040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22EE91-2857-41DA-99D4-65B61452D95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210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2F0A5-2CCC-48C5-B89B-E0A1B1D8046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D7A14E5-BE3B-42F6-9B11-765F53A295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0DA1860-13A7-4188-9C43-F15D2C61B49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5F5E94B-94D2-4566-A638-763F369429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0DB6081-BA03-4F62-B362-796595F0D3D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4745CE4-ECBE-4A13-BC8F-D71C51EA83EF}"/>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8" name="Footer Placeholder 7">
            <a:extLst>
              <a:ext uri="{FF2B5EF4-FFF2-40B4-BE49-F238E27FC236}">
                <a16:creationId xmlns:a16="http://schemas.microsoft.com/office/drawing/2014/main" id="{EF4B10DF-8046-4917-8329-F6ECF4A8563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CE9AB88-500E-406E-A3B0-A1569605DDB3}"/>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42422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CDC35-1C97-4AFE-A6F9-5472158F813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E03EA8E-1324-4009-A219-F88C29216429}"/>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4" name="Footer Placeholder 3">
            <a:extLst>
              <a:ext uri="{FF2B5EF4-FFF2-40B4-BE49-F238E27FC236}">
                <a16:creationId xmlns:a16="http://schemas.microsoft.com/office/drawing/2014/main" id="{0970797D-0BF8-4527-BC0C-41F3FED9B18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7E9ADAE-5AFE-4622-A4FE-970A04ABA8EB}"/>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202123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EFE443-86C8-47FA-9C3F-58E195AC7CE1}"/>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3" name="Footer Placeholder 2">
            <a:extLst>
              <a:ext uri="{FF2B5EF4-FFF2-40B4-BE49-F238E27FC236}">
                <a16:creationId xmlns:a16="http://schemas.microsoft.com/office/drawing/2014/main" id="{9659A948-37D3-42E0-933B-D3346F1556C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C0DF4E6-CF48-4CA2-A526-BCB3E665586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99155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74ED9-2181-4D7D-A22B-E504919A4D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255F99F-442A-40EF-B6D9-8AE3FD7DDC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0D5618F-CEA0-4CC2-9F91-33C9A271A0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D93E4B-BBFF-41AD-9467-55B3B6B65D8C}"/>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6" name="Footer Placeholder 5">
            <a:extLst>
              <a:ext uri="{FF2B5EF4-FFF2-40B4-BE49-F238E27FC236}">
                <a16:creationId xmlns:a16="http://schemas.microsoft.com/office/drawing/2014/main" id="{B4A1EED0-6CFF-4B36-9E7E-B28289B467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10B51B-459C-4C50-BA52-C162524971CA}"/>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106102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D10B4-A81C-4DE1-8383-56506689F4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98D5E9-601C-4784-A35E-A21C5D37EB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5F8BB5B-A39E-4356-A604-BBFCA29098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532E38B-8A3F-4CBF-A623-7D746C4193EF}"/>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6" name="Footer Placeholder 5">
            <a:extLst>
              <a:ext uri="{FF2B5EF4-FFF2-40B4-BE49-F238E27FC236}">
                <a16:creationId xmlns:a16="http://schemas.microsoft.com/office/drawing/2014/main" id="{3356A909-848A-49DA-94DD-656E49C6ABF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AE1EED-919A-4634-BCF7-574685131BE1}"/>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898910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4BA5F1-6827-423D-B0C0-F2640AB160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8DAB672-1910-4405-97A2-4CE7CEAE1D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B69774-A2CF-4E6B-9892-53D6CD6894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C7B97D22-587F-489E-89F3-20BD5BE587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2B919AF-E929-40C7-95C1-01D45FC43D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CE0BD-95E0-4F46-9ACA-B8EA446F9D5D}" type="slidenum">
              <a:rPr lang="en-GB" smtClean="0"/>
              <a:t>‹#›</a:t>
            </a:fld>
            <a:endParaRPr lang="en-GB"/>
          </a:p>
        </p:txBody>
      </p:sp>
    </p:spTree>
    <p:extLst>
      <p:ext uri="{BB962C8B-B14F-4D97-AF65-F5344CB8AC3E}">
        <p14:creationId xmlns:p14="http://schemas.microsoft.com/office/powerpoint/2010/main" val="2616388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w3.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C58B0A7D-47C8-4AC4-BDE6-4BA21018E374}"/>
              </a:ext>
            </a:extLst>
          </p:cNvPr>
          <p:cNvSpPr>
            <a:spLocks noGrp="1"/>
          </p:cNvSpPr>
          <p:nvPr>
            <p:ph type="title"/>
          </p:nvPr>
        </p:nvSpPr>
        <p:spPr/>
        <p:txBody>
          <a:bodyPr/>
          <a:lstStyle/>
          <a:p>
            <a:pPr algn="r"/>
            <a:r>
              <a:rPr lang="en-GB" altLang="en-US" sz="4000" dirty="0"/>
              <a:t>The internet and web</a:t>
            </a:r>
          </a:p>
        </p:txBody>
      </p:sp>
      <p:sp>
        <p:nvSpPr>
          <p:cNvPr id="4099" name="Content Placeholder 2">
            <a:extLst>
              <a:ext uri="{FF2B5EF4-FFF2-40B4-BE49-F238E27FC236}">
                <a16:creationId xmlns:a16="http://schemas.microsoft.com/office/drawing/2014/main" id="{4DCF44AA-25F8-4E3F-BD23-9991EEB1BF95}"/>
              </a:ext>
            </a:extLst>
          </p:cNvPr>
          <p:cNvSpPr>
            <a:spLocks noGrp="1"/>
          </p:cNvSpPr>
          <p:nvPr>
            <p:ph idx="1"/>
          </p:nvPr>
        </p:nvSpPr>
        <p:spPr>
          <a:xfrm>
            <a:off x="407963" y="1989138"/>
            <a:ext cx="11465169" cy="4525962"/>
          </a:xfrm>
        </p:spPr>
        <p:txBody>
          <a:bodyPr/>
          <a:lstStyle/>
          <a:p>
            <a:pPr marL="0" indent="0">
              <a:buNone/>
            </a:pPr>
            <a:r>
              <a:rPr lang="en-GB" altLang="en-US" sz="2600" dirty="0">
                <a:solidFill>
                  <a:schemeClr val="accent1"/>
                </a:solidFill>
              </a:rPr>
              <a:t>The internet</a:t>
            </a:r>
            <a:r>
              <a:rPr lang="en-GB" altLang="en-US" sz="2600" dirty="0"/>
              <a:t>: fundamental network over which different communication technologies can work (including email, file transfer, the web). Generally regarded as those elements using the TCP/IP protocol (more later).</a:t>
            </a:r>
          </a:p>
          <a:p>
            <a:pPr marL="0" indent="0">
              <a:buNone/>
            </a:pPr>
            <a:endParaRPr lang="en-GB" altLang="en-US" sz="2600" dirty="0"/>
          </a:p>
          <a:p>
            <a:pPr marL="0" indent="0">
              <a:buNone/>
            </a:pPr>
            <a:r>
              <a:rPr lang="en-GB" altLang="en-US" sz="2600" dirty="0">
                <a:solidFill>
                  <a:schemeClr val="accent1"/>
                </a:solidFill>
              </a:rPr>
              <a:t>The web</a:t>
            </a:r>
            <a:r>
              <a:rPr lang="en-GB" altLang="en-US" sz="2600" dirty="0"/>
              <a:t>: a hypertext (linked text) system with embedded media based within/utilising the internet.</a:t>
            </a:r>
          </a:p>
        </p:txBody>
      </p:sp>
    </p:spTree>
    <p:extLst>
      <p:ext uri="{BB962C8B-B14F-4D97-AF65-F5344CB8AC3E}">
        <p14:creationId xmlns:p14="http://schemas.microsoft.com/office/powerpoint/2010/main" val="12671219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6FB9FAE-E0A2-48FB-956B-F6A2182D6D78}"/>
              </a:ext>
            </a:extLst>
          </p:cNvPr>
          <p:cNvSpPr>
            <a:spLocks noGrp="1" noChangeArrowheads="1"/>
          </p:cNvSpPr>
          <p:nvPr>
            <p:ph type="title"/>
          </p:nvPr>
        </p:nvSpPr>
        <p:spPr>
          <a:xfrm>
            <a:off x="3905769" y="506154"/>
            <a:ext cx="7772400" cy="685800"/>
          </a:xfrm>
        </p:spPr>
        <p:txBody>
          <a:bodyPr/>
          <a:lstStyle/>
          <a:p>
            <a:pPr algn="r" eaLnBrk="1" hangingPunct="1"/>
            <a:r>
              <a:rPr lang="en-GB" altLang="en-US" sz="4000" dirty="0"/>
              <a:t>Ports</a:t>
            </a:r>
            <a:endParaRPr lang="en-US" altLang="en-US" sz="4000" dirty="0"/>
          </a:p>
        </p:txBody>
      </p:sp>
      <p:sp>
        <p:nvSpPr>
          <p:cNvPr id="19459" name="Rectangle 3">
            <a:extLst>
              <a:ext uri="{FF2B5EF4-FFF2-40B4-BE49-F238E27FC236}">
                <a16:creationId xmlns:a16="http://schemas.microsoft.com/office/drawing/2014/main" id="{CB7A4EFF-47BE-4423-AB5D-CCDD242EFA2C}"/>
              </a:ext>
            </a:extLst>
          </p:cNvPr>
          <p:cNvSpPr>
            <a:spLocks noGrp="1" noChangeArrowheads="1"/>
          </p:cNvSpPr>
          <p:nvPr>
            <p:ph type="body" idx="1"/>
          </p:nvPr>
        </p:nvSpPr>
        <p:spPr>
          <a:xfrm>
            <a:off x="261258" y="1754154"/>
            <a:ext cx="11681926" cy="4881595"/>
          </a:xfrm>
        </p:spPr>
        <p:txBody>
          <a:bodyPr>
            <a:normAutofit/>
          </a:bodyPr>
          <a:lstStyle/>
          <a:p>
            <a:pPr marL="0" indent="0">
              <a:lnSpc>
                <a:spcPct val="100000"/>
              </a:lnSpc>
              <a:spcAft>
                <a:spcPts val="600"/>
              </a:spcAft>
              <a:buNone/>
            </a:pPr>
            <a:r>
              <a:rPr lang="en-GB" altLang="en-US" sz="2400" dirty="0">
                <a:solidFill>
                  <a:schemeClr val="accent1"/>
                </a:solidFill>
              </a:rPr>
              <a:t>Ports</a:t>
            </a:r>
            <a:r>
              <a:rPr lang="en-GB" altLang="en-US" sz="2400" dirty="0"/>
              <a:t> are numerical handles which software can associate with; one piece of software per port.</a:t>
            </a:r>
          </a:p>
          <a:p>
            <a:pPr marL="0" indent="0">
              <a:lnSpc>
                <a:spcPct val="100000"/>
              </a:lnSpc>
              <a:spcAft>
                <a:spcPts val="600"/>
              </a:spcAft>
              <a:buNone/>
            </a:pPr>
            <a:r>
              <a:rPr lang="en-GB" altLang="en-US" sz="2400" dirty="0"/>
              <a:t>Which server program gets which messages will depend on the port they are sent to, which is usually related to the transmission protocol. The computer looks at the port number associated with the message and diverts it to the registered software.</a:t>
            </a:r>
          </a:p>
          <a:p>
            <a:pPr marL="0" indent="0">
              <a:lnSpc>
                <a:spcPct val="100000"/>
              </a:lnSpc>
              <a:spcAft>
                <a:spcPts val="600"/>
              </a:spcAft>
              <a:buNone/>
            </a:pPr>
            <a:r>
              <a:rPr lang="en-GB" altLang="en-US" sz="2400" dirty="0"/>
              <a:t>e-mails are sent out to servers using Port 25. </a:t>
            </a:r>
          </a:p>
          <a:p>
            <a:pPr marL="0" indent="0">
              <a:lnSpc>
                <a:spcPct val="100000"/>
              </a:lnSpc>
              <a:spcAft>
                <a:spcPts val="600"/>
              </a:spcAft>
              <a:buNone/>
            </a:pPr>
            <a:r>
              <a:rPr lang="en-GB" altLang="en-US" sz="2400" dirty="0"/>
              <a:t>Webservers use port 80.</a:t>
            </a:r>
          </a:p>
          <a:p>
            <a:pPr marL="0" indent="0">
              <a:lnSpc>
                <a:spcPct val="100000"/>
              </a:lnSpc>
              <a:spcAft>
                <a:spcPts val="600"/>
              </a:spcAft>
              <a:buNone/>
            </a:pPr>
            <a:r>
              <a:rPr lang="en-GB" altLang="en-US" sz="2400" dirty="0"/>
              <a:t>We used port 5555 as the first 1024 ports are allocated to specific purposes and protocols.</a:t>
            </a:r>
            <a:endParaRPr lang="en-US" altLang="en-US" sz="2400" dirty="0"/>
          </a:p>
        </p:txBody>
      </p:sp>
    </p:spTree>
    <p:extLst>
      <p:ext uri="{BB962C8B-B14F-4D97-AF65-F5344CB8AC3E}">
        <p14:creationId xmlns:p14="http://schemas.microsoft.com/office/powerpoint/2010/main" val="4009871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38425CA6-640F-4A11-82D9-092A9CF6EED7}"/>
              </a:ext>
            </a:extLst>
          </p:cNvPr>
          <p:cNvSpPr>
            <a:spLocks noGrp="1" noChangeArrowheads="1"/>
          </p:cNvSpPr>
          <p:nvPr>
            <p:ph type="title"/>
          </p:nvPr>
        </p:nvSpPr>
        <p:spPr>
          <a:xfrm>
            <a:off x="3780595" y="245183"/>
            <a:ext cx="7772400" cy="762000"/>
          </a:xfrm>
        </p:spPr>
        <p:txBody>
          <a:bodyPr/>
          <a:lstStyle/>
          <a:p>
            <a:pPr algn="r" eaLnBrk="1" hangingPunct="1"/>
            <a:r>
              <a:rPr lang="en-GB" altLang="en-US" sz="4000" dirty="0"/>
              <a:t>IP addresses</a:t>
            </a:r>
            <a:endParaRPr lang="en-US" altLang="en-US" sz="4000" dirty="0"/>
          </a:p>
        </p:txBody>
      </p:sp>
      <p:sp>
        <p:nvSpPr>
          <p:cNvPr id="38915" name="Rectangle 3">
            <a:extLst>
              <a:ext uri="{FF2B5EF4-FFF2-40B4-BE49-F238E27FC236}">
                <a16:creationId xmlns:a16="http://schemas.microsoft.com/office/drawing/2014/main" id="{1D6D0AD5-3EA0-4A27-8013-C2830DC811B2}"/>
              </a:ext>
            </a:extLst>
          </p:cNvPr>
          <p:cNvSpPr>
            <a:spLocks noGrp="1" noChangeArrowheads="1"/>
          </p:cNvSpPr>
          <p:nvPr>
            <p:ph idx="1"/>
          </p:nvPr>
        </p:nvSpPr>
        <p:spPr>
          <a:xfrm>
            <a:off x="485192" y="1557338"/>
            <a:ext cx="11402007" cy="4995862"/>
          </a:xfrm>
        </p:spPr>
        <p:txBody>
          <a:bodyPr>
            <a:normAutofit lnSpcReduction="10000"/>
          </a:bodyPr>
          <a:lstStyle/>
          <a:p>
            <a:pPr marL="0" indent="0">
              <a:lnSpc>
                <a:spcPct val="100000"/>
              </a:lnSpc>
              <a:buNone/>
              <a:defRPr/>
            </a:pPr>
            <a:r>
              <a:rPr lang="en-GB" sz="2400" dirty="0"/>
              <a:t>An important element of the system is the Internet Protocol (IP) addresses of the machines to receive the messages. </a:t>
            </a:r>
          </a:p>
          <a:p>
            <a:pPr marL="0" indent="0">
              <a:lnSpc>
                <a:spcPct val="100000"/>
              </a:lnSpc>
              <a:buNone/>
              <a:defRPr/>
            </a:pPr>
            <a:r>
              <a:rPr lang="en-GB" sz="2400" dirty="0">
                <a:solidFill>
                  <a:schemeClr val="accent1"/>
                </a:solidFill>
              </a:rPr>
              <a:t>IP addresses </a:t>
            </a:r>
            <a:r>
              <a:rPr lang="en-GB" sz="2400" dirty="0"/>
              <a:t>are numeric: 		</a:t>
            </a:r>
            <a:r>
              <a:rPr lang="en-GB" sz="2100" dirty="0">
                <a:latin typeface="Courier New" pitchFamily="49" charset="0"/>
              </a:rPr>
              <a:t>129.11.87.11</a:t>
            </a:r>
            <a:r>
              <a:rPr lang="en-GB" dirty="0"/>
              <a:t>	</a:t>
            </a:r>
            <a:r>
              <a:rPr lang="en-GB" sz="2300" dirty="0"/>
              <a:t>is the School webserver.</a:t>
            </a:r>
          </a:p>
          <a:p>
            <a:pPr marL="457200" lvl="1" indent="0">
              <a:lnSpc>
                <a:spcPct val="100000"/>
              </a:lnSpc>
              <a:buNone/>
              <a:defRPr/>
            </a:pPr>
            <a:endParaRPr lang="en-GB" sz="2300" dirty="0"/>
          </a:p>
          <a:p>
            <a:pPr marL="0" indent="0">
              <a:lnSpc>
                <a:spcPct val="100000"/>
              </a:lnSpc>
              <a:buNone/>
              <a:defRPr/>
            </a:pPr>
            <a:r>
              <a:rPr lang="en-GB" sz="2400" dirty="0"/>
              <a:t>However, many network machines hold a registry which contains the numbers and what they’d prefer to be called. This scheme is called the </a:t>
            </a:r>
            <a:r>
              <a:rPr lang="en-GB" sz="2400" dirty="0">
                <a:solidFill>
                  <a:schemeClr val="accent1"/>
                </a:solidFill>
              </a:rPr>
              <a:t>Domain Name Service (DNS).</a:t>
            </a:r>
          </a:p>
          <a:p>
            <a:pPr marL="0" indent="0">
              <a:lnSpc>
                <a:spcPct val="100000"/>
              </a:lnSpc>
              <a:buNone/>
              <a:defRPr/>
            </a:pPr>
            <a:r>
              <a:rPr lang="en-GB" sz="2100" dirty="0">
                <a:latin typeface="Courier New" pitchFamily="49" charset="0"/>
              </a:rPr>
              <a:t>www.geog.leeds.ac.uk</a:t>
            </a:r>
            <a:r>
              <a:rPr lang="en-GB" sz="2100" b="1" dirty="0">
                <a:solidFill>
                  <a:schemeClr val="tx2">
                    <a:lumMod val="60000"/>
                    <a:lumOff val="40000"/>
                  </a:schemeClr>
                </a:solidFill>
                <a:latin typeface="Courier New" pitchFamily="49" charset="0"/>
              </a:rPr>
              <a:t>	</a:t>
            </a:r>
            <a:r>
              <a:rPr lang="en-GB" sz="2400" dirty="0"/>
              <a:t>is the </a:t>
            </a:r>
            <a:r>
              <a:rPr lang="en-GB" sz="2400" dirty="0">
                <a:solidFill>
                  <a:schemeClr val="accent1"/>
                </a:solidFill>
              </a:rPr>
              <a:t>domain name </a:t>
            </a:r>
            <a:r>
              <a:rPr lang="en-GB" sz="2400" dirty="0"/>
              <a:t>of 	</a:t>
            </a:r>
            <a:r>
              <a:rPr lang="en-GB" sz="2100" dirty="0">
                <a:latin typeface="Courier New" pitchFamily="49" charset="0"/>
              </a:rPr>
              <a:t>129.11.87.11</a:t>
            </a:r>
            <a:endParaRPr lang="en-GB" sz="2400" dirty="0"/>
          </a:p>
          <a:p>
            <a:pPr marL="0" indent="0">
              <a:lnSpc>
                <a:spcPct val="100000"/>
              </a:lnSpc>
              <a:buNone/>
              <a:defRPr/>
            </a:pPr>
            <a:r>
              <a:rPr lang="en-GB" sz="2400" dirty="0"/>
              <a:t>In order for code to use domain names, they must perform a </a:t>
            </a:r>
            <a:r>
              <a:rPr lang="en-GB" sz="2400" dirty="0">
                <a:solidFill>
                  <a:schemeClr val="accent1"/>
                </a:solidFill>
              </a:rPr>
              <a:t>DNS lookup</a:t>
            </a:r>
            <a:r>
              <a:rPr lang="en-GB" sz="2400" dirty="0"/>
              <a:t>, contacting the nearest DNS.</a:t>
            </a:r>
          </a:p>
          <a:p>
            <a:pPr marL="0" indent="0">
              <a:lnSpc>
                <a:spcPct val="100000"/>
              </a:lnSpc>
              <a:buNone/>
              <a:defRPr/>
            </a:pPr>
            <a:endParaRPr lang="en-GB" sz="2400" dirty="0"/>
          </a:p>
          <a:p>
            <a:pPr marL="0" indent="0">
              <a:lnSpc>
                <a:spcPct val="100000"/>
              </a:lnSpc>
              <a:buNone/>
              <a:defRPr/>
            </a:pPr>
            <a:r>
              <a:rPr lang="en-GB" sz="2100" dirty="0">
                <a:latin typeface="Courier New" pitchFamily="49" charset="0"/>
              </a:rPr>
              <a:t>localhost</a:t>
            </a:r>
            <a:r>
              <a:rPr lang="en-GB" sz="2400" dirty="0"/>
              <a:t> is a special name that maps to </a:t>
            </a:r>
            <a:r>
              <a:rPr lang="en-GB" sz="2100" dirty="0">
                <a:latin typeface="Courier New" pitchFamily="49" charset="0"/>
              </a:rPr>
              <a:t>127.0.0.1</a:t>
            </a:r>
            <a:r>
              <a:rPr lang="en-GB" sz="2400" dirty="0"/>
              <a:t>, which always means the local machine you're on.</a:t>
            </a:r>
          </a:p>
        </p:txBody>
      </p:sp>
    </p:spTree>
    <p:extLst>
      <p:ext uri="{BB962C8B-B14F-4D97-AF65-F5344CB8AC3E}">
        <p14:creationId xmlns:p14="http://schemas.microsoft.com/office/powerpoint/2010/main" val="2140974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EC3A0BBF-C312-496D-8313-BCFC673A9D65}"/>
              </a:ext>
            </a:extLst>
          </p:cNvPr>
          <p:cNvSpPr>
            <a:spLocks noGrp="1" noChangeArrowheads="1"/>
          </p:cNvSpPr>
          <p:nvPr>
            <p:ph type="title"/>
          </p:nvPr>
        </p:nvSpPr>
        <p:spPr>
          <a:xfrm>
            <a:off x="4128868" y="489114"/>
            <a:ext cx="7772400" cy="909637"/>
          </a:xfrm>
        </p:spPr>
        <p:txBody>
          <a:bodyPr/>
          <a:lstStyle/>
          <a:p>
            <a:pPr algn="r" eaLnBrk="1" hangingPunct="1"/>
            <a:r>
              <a:rPr lang="en-GB" altLang="en-US" dirty="0"/>
              <a:t>Ports and Firewalls</a:t>
            </a:r>
            <a:endParaRPr lang="en-US" altLang="en-US" dirty="0"/>
          </a:p>
        </p:txBody>
      </p:sp>
      <p:sp>
        <p:nvSpPr>
          <p:cNvPr id="43011" name="Rectangle 3">
            <a:extLst>
              <a:ext uri="{FF2B5EF4-FFF2-40B4-BE49-F238E27FC236}">
                <a16:creationId xmlns:a16="http://schemas.microsoft.com/office/drawing/2014/main" id="{752605BC-55C0-41B7-A8BF-FD8213D1BC79}"/>
              </a:ext>
            </a:extLst>
          </p:cNvPr>
          <p:cNvSpPr>
            <a:spLocks noGrp="1" noChangeArrowheads="1"/>
          </p:cNvSpPr>
          <p:nvPr>
            <p:ph idx="1"/>
          </p:nvPr>
        </p:nvSpPr>
        <p:spPr>
          <a:xfrm>
            <a:off x="506437" y="1989138"/>
            <a:ext cx="11394831" cy="4608512"/>
          </a:xfrm>
        </p:spPr>
        <p:txBody>
          <a:bodyPr/>
          <a:lstStyle/>
          <a:p>
            <a:pPr marL="457200" lvl="1" indent="0">
              <a:lnSpc>
                <a:spcPct val="80000"/>
              </a:lnSpc>
              <a:buNone/>
            </a:pPr>
            <a:endParaRPr lang="en-GB" altLang="en-US" sz="2500" dirty="0"/>
          </a:p>
          <a:p>
            <a:pPr marL="0" indent="0">
              <a:lnSpc>
                <a:spcPct val="80000"/>
              </a:lnSpc>
              <a:buNone/>
            </a:pPr>
            <a:r>
              <a:rPr lang="en-GB" altLang="en-US" dirty="0"/>
              <a:t>If you set up client/server software using sockets, always check what other programs, if any, use the port you are on.</a:t>
            </a:r>
          </a:p>
          <a:p>
            <a:pPr marL="0" indent="0">
              <a:lnSpc>
                <a:spcPct val="80000"/>
              </a:lnSpc>
              <a:buNone/>
            </a:pPr>
            <a:endParaRPr lang="en-GB" altLang="en-US" dirty="0"/>
          </a:p>
          <a:p>
            <a:pPr marL="0" indent="0">
              <a:lnSpc>
                <a:spcPct val="80000"/>
              </a:lnSpc>
              <a:buNone/>
            </a:pPr>
            <a:r>
              <a:rPr lang="en-GB" altLang="en-US" dirty="0"/>
              <a:t>Some networks have “</a:t>
            </a:r>
            <a:r>
              <a:rPr lang="en-GB" altLang="en-US" dirty="0">
                <a:solidFill>
                  <a:schemeClr val="accent1"/>
                </a:solidFill>
              </a:rPr>
              <a:t>Firewalls</a:t>
            </a:r>
            <a:r>
              <a:rPr lang="en-GB" altLang="en-US" dirty="0"/>
              <a:t>”. These are security devices that sit on ports and stop some connecting. Check for them. In general, scanning to see which ports are open ("port scanning") is regarded as suspicious behaviour, so keep in close contact with your local IT team.</a:t>
            </a:r>
            <a:endParaRPr lang="en-US" altLang="en-US" dirty="0"/>
          </a:p>
        </p:txBody>
      </p:sp>
    </p:spTree>
    <p:extLst>
      <p:ext uri="{BB962C8B-B14F-4D97-AF65-F5344CB8AC3E}">
        <p14:creationId xmlns:p14="http://schemas.microsoft.com/office/powerpoint/2010/main" val="1451368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C3EBAACC-5BDF-47B4-8B76-5BCEEDF7BC17}"/>
              </a:ext>
            </a:extLst>
          </p:cNvPr>
          <p:cNvSpPr>
            <a:spLocks noGrp="1" noChangeArrowheads="1"/>
          </p:cNvSpPr>
          <p:nvPr>
            <p:ph type="title"/>
          </p:nvPr>
        </p:nvSpPr>
        <p:spPr>
          <a:xfrm>
            <a:off x="2711450" y="115888"/>
            <a:ext cx="8992870" cy="838200"/>
          </a:xfrm>
        </p:spPr>
        <p:txBody>
          <a:bodyPr/>
          <a:lstStyle/>
          <a:p>
            <a:pPr algn="r" eaLnBrk="1" hangingPunct="1"/>
            <a:r>
              <a:rPr lang="en-GB" altLang="en-US" sz="4000" dirty="0"/>
              <a:t>Understanding URLs</a:t>
            </a:r>
            <a:endParaRPr lang="en-US" altLang="en-US" dirty="0"/>
          </a:p>
        </p:txBody>
      </p:sp>
      <p:sp>
        <p:nvSpPr>
          <p:cNvPr id="11267" name="Rectangle 3">
            <a:extLst>
              <a:ext uri="{FF2B5EF4-FFF2-40B4-BE49-F238E27FC236}">
                <a16:creationId xmlns:a16="http://schemas.microsoft.com/office/drawing/2014/main" id="{F36A9585-AA36-4C8E-8061-9EEDE45327DE}"/>
              </a:ext>
            </a:extLst>
          </p:cNvPr>
          <p:cNvSpPr>
            <a:spLocks noGrp="1" noChangeArrowheads="1"/>
          </p:cNvSpPr>
          <p:nvPr>
            <p:ph type="body" idx="1"/>
          </p:nvPr>
        </p:nvSpPr>
        <p:spPr>
          <a:xfrm>
            <a:off x="436098" y="1287624"/>
            <a:ext cx="11155680" cy="5381465"/>
          </a:xfrm>
        </p:spPr>
        <p:txBody>
          <a:bodyPr/>
          <a:lstStyle/>
          <a:p>
            <a:pPr marL="0" indent="0">
              <a:buNone/>
            </a:pPr>
            <a:r>
              <a:rPr lang="en-GB" altLang="en-US" sz="2400" dirty="0"/>
              <a:t>A client-server system based around port 80 and the HTTP. When a server gets a request it is usually to send out a webpage from a directory on the server.</a:t>
            </a:r>
          </a:p>
          <a:p>
            <a:pPr marL="0" indent="0">
              <a:buNone/>
              <a:defRPr/>
            </a:pPr>
            <a:r>
              <a:rPr lang="en-GB" sz="2400" dirty="0"/>
              <a:t>The file is usually referenced using a </a:t>
            </a:r>
            <a:r>
              <a:rPr lang="en-GB" sz="2400" dirty="0">
                <a:solidFill>
                  <a:schemeClr val="accent1"/>
                </a:solidFill>
              </a:rPr>
              <a:t>Uniform Resource Locator (URL)</a:t>
            </a:r>
            <a:r>
              <a:rPr lang="en-GB" sz="2400" dirty="0"/>
              <a:t>.</a:t>
            </a:r>
          </a:p>
          <a:p>
            <a:pPr marL="0" indent="0">
              <a:buNone/>
              <a:defRPr/>
            </a:pPr>
            <a:endParaRPr lang="en-GB" sz="2400" dirty="0"/>
          </a:p>
          <a:p>
            <a:pPr marL="0" indent="0">
              <a:buNone/>
              <a:defRPr/>
            </a:pPr>
            <a:r>
              <a:rPr lang="en-GB" sz="2000" dirty="0">
                <a:latin typeface="Courier New" pitchFamily="49" charset="0"/>
              </a:rPr>
              <a:t>http://www.w3.org:80/People/Berners-Lee/Overview.html</a:t>
            </a:r>
          </a:p>
          <a:p>
            <a:pPr marL="0" indent="0">
              <a:buNone/>
              <a:defRPr/>
            </a:pPr>
            <a:endParaRPr lang="en-GB" sz="1800" dirty="0">
              <a:latin typeface="Courier New" pitchFamily="49" charset="0"/>
            </a:endParaRPr>
          </a:p>
          <a:p>
            <a:pPr marL="0" indent="0">
              <a:buNone/>
              <a:defRPr/>
            </a:pPr>
            <a:r>
              <a:rPr lang="en-GB" sz="2400" dirty="0"/>
              <a:t> A URL represents another file on the network. It’s comprised of…</a:t>
            </a:r>
          </a:p>
          <a:p>
            <a:pPr marL="0" indent="0">
              <a:lnSpc>
                <a:spcPct val="50000"/>
              </a:lnSpc>
              <a:buNone/>
              <a:defRPr/>
            </a:pPr>
            <a:endParaRPr lang="en-GB" sz="2400" dirty="0"/>
          </a:p>
          <a:p>
            <a:pPr lvl="1" eaLnBrk="1" hangingPunct="1">
              <a:buFontTx/>
              <a:buChar char="-"/>
              <a:defRPr/>
            </a:pPr>
            <a:r>
              <a:rPr lang="en-GB" sz="2300" dirty="0"/>
              <a:t>A method for locating information – i.e. a transmission protocol, e.g. the </a:t>
            </a:r>
            <a:r>
              <a:rPr lang="en-GB" sz="2300" dirty="0" err="1"/>
              <a:t>HyperText</a:t>
            </a:r>
            <a:r>
              <a:rPr lang="en-GB" sz="2300" dirty="0"/>
              <a:t> Transmission Protocol (</a:t>
            </a:r>
            <a:r>
              <a:rPr lang="en-GB" sz="2100" dirty="0">
                <a:latin typeface="Courier New" pitchFamily="49" charset="0"/>
              </a:rPr>
              <a:t>http</a:t>
            </a:r>
            <a:r>
              <a:rPr lang="en-GB" sz="2300" dirty="0"/>
              <a:t>).</a:t>
            </a:r>
          </a:p>
          <a:p>
            <a:pPr lvl="1" eaLnBrk="1" hangingPunct="1">
              <a:buFontTx/>
              <a:buChar char="-"/>
              <a:defRPr/>
            </a:pPr>
            <a:r>
              <a:rPr lang="en-GB" sz="2300" dirty="0"/>
              <a:t>A host machine name, e.g. </a:t>
            </a:r>
            <a:r>
              <a:rPr lang="en-US" sz="2300" dirty="0">
                <a:latin typeface="Courier New" pitchFamily="49" charset="0"/>
                <a:hlinkClick r:id="rId3"/>
              </a:rPr>
              <a:t>www.w3.org</a:t>
            </a:r>
            <a:endParaRPr lang="en-GB" sz="2100" dirty="0">
              <a:latin typeface="Courier New" pitchFamily="49" charset="0"/>
            </a:endParaRPr>
          </a:p>
          <a:p>
            <a:pPr lvl="1" eaLnBrk="1" hangingPunct="1">
              <a:buFontTx/>
              <a:buChar char="-"/>
              <a:defRPr/>
            </a:pPr>
            <a:r>
              <a:rPr lang="en-GB" sz="2300" dirty="0"/>
              <a:t>A path to a file on that server, e.g. 						</a:t>
            </a:r>
            <a:r>
              <a:rPr lang="en-US" sz="2300" dirty="0">
                <a:latin typeface="Courier New" pitchFamily="49" charset="0"/>
              </a:rPr>
              <a:t>/People/Berners-Lee/Overview.html</a:t>
            </a:r>
            <a:endParaRPr lang="en-GB" sz="2100" dirty="0">
              <a:latin typeface="Courier New" pitchFamily="49" charset="0"/>
            </a:endParaRPr>
          </a:p>
          <a:p>
            <a:pPr lvl="1" eaLnBrk="1" hangingPunct="1">
              <a:buFontTx/>
              <a:buChar char="-"/>
              <a:defRPr/>
            </a:pPr>
            <a:r>
              <a:rPr lang="en-GB" sz="2300" dirty="0"/>
              <a:t>A port to connect to that server on, e.g. http connects to port </a:t>
            </a:r>
            <a:r>
              <a:rPr lang="en-GB" sz="2100" dirty="0">
                <a:latin typeface="Courier New" pitchFamily="49" charset="0"/>
              </a:rPr>
              <a:t>80</a:t>
            </a:r>
            <a:r>
              <a:rPr lang="en-GB" sz="2300" dirty="0"/>
              <a:t>. </a:t>
            </a:r>
          </a:p>
        </p:txBody>
      </p:sp>
    </p:spTree>
    <p:extLst>
      <p:ext uri="{BB962C8B-B14F-4D97-AF65-F5344CB8AC3E}">
        <p14:creationId xmlns:p14="http://schemas.microsoft.com/office/powerpoint/2010/main" val="4151411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910B55A8-6934-40DC-A047-924236EE4CDF}"/>
              </a:ext>
            </a:extLst>
          </p:cNvPr>
          <p:cNvSpPr>
            <a:spLocks noGrp="1" noChangeArrowheads="1"/>
          </p:cNvSpPr>
          <p:nvPr>
            <p:ph type="title"/>
          </p:nvPr>
        </p:nvSpPr>
        <p:spPr>
          <a:xfrm>
            <a:off x="3868446" y="390978"/>
            <a:ext cx="7772400" cy="762000"/>
          </a:xfrm>
        </p:spPr>
        <p:txBody>
          <a:bodyPr/>
          <a:lstStyle/>
          <a:p>
            <a:pPr algn="r" eaLnBrk="1" hangingPunct="1"/>
            <a:r>
              <a:rPr lang="en-GB" altLang="en-US" sz="4000" dirty="0"/>
              <a:t>The Web</a:t>
            </a:r>
            <a:endParaRPr lang="en-US" altLang="en-US" sz="4000" dirty="0"/>
          </a:p>
        </p:txBody>
      </p:sp>
      <p:sp>
        <p:nvSpPr>
          <p:cNvPr id="7171" name="Rectangle 3">
            <a:extLst>
              <a:ext uri="{FF2B5EF4-FFF2-40B4-BE49-F238E27FC236}">
                <a16:creationId xmlns:a16="http://schemas.microsoft.com/office/drawing/2014/main" id="{9E2FCFAD-18B3-4106-AA5A-377505D5F970}"/>
              </a:ext>
            </a:extLst>
          </p:cNvPr>
          <p:cNvSpPr>
            <a:spLocks noGrp="1" noChangeArrowheads="1"/>
          </p:cNvSpPr>
          <p:nvPr>
            <p:ph type="body" idx="1"/>
          </p:nvPr>
        </p:nvSpPr>
        <p:spPr>
          <a:xfrm>
            <a:off x="466531" y="1567544"/>
            <a:ext cx="11174315" cy="5101546"/>
          </a:xfrm>
        </p:spPr>
        <p:txBody>
          <a:bodyPr>
            <a:normAutofit/>
          </a:bodyPr>
          <a:lstStyle/>
          <a:p>
            <a:pPr marL="0" indent="0">
              <a:buNone/>
            </a:pPr>
            <a:r>
              <a:rPr lang="en-GB" altLang="en-US" sz="2400" dirty="0"/>
              <a:t>Web pages consist of text that will be displayed and tags that won't, which include formatting details or references to other files like images or </a:t>
            </a:r>
            <a:r>
              <a:rPr lang="en-GB" altLang="en-US" sz="2400" dirty="0" err="1"/>
              <a:t>javascript</a:t>
            </a:r>
            <a:r>
              <a:rPr lang="en-GB" altLang="en-US" sz="2400" dirty="0"/>
              <a:t> code.</a:t>
            </a:r>
          </a:p>
          <a:p>
            <a:pPr marL="0" indent="0">
              <a:buNone/>
            </a:pPr>
            <a:endParaRPr lang="en-GB" altLang="en-US" sz="2400" dirty="0"/>
          </a:p>
          <a:p>
            <a:pPr marL="0" indent="0">
              <a:buNone/>
            </a:pPr>
            <a:r>
              <a:rPr lang="en-GB" altLang="en-US" sz="2400" dirty="0"/>
              <a:t>The tags are referred to as the </a:t>
            </a:r>
            <a:r>
              <a:rPr lang="en-GB" altLang="en-US" sz="2400" dirty="0" err="1">
                <a:solidFill>
                  <a:schemeClr val="accent1"/>
                </a:solidFill>
              </a:rPr>
              <a:t>HyperText</a:t>
            </a:r>
            <a:r>
              <a:rPr lang="en-GB" altLang="en-US" sz="2400" dirty="0">
                <a:solidFill>
                  <a:schemeClr val="accent1"/>
                </a:solidFill>
              </a:rPr>
              <a:t> </a:t>
            </a:r>
            <a:r>
              <a:rPr lang="en-GB" altLang="en-US" sz="2400" dirty="0" err="1">
                <a:solidFill>
                  <a:schemeClr val="accent1"/>
                </a:solidFill>
              </a:rPr>
              <a:t>Markup</a:t>
            </a:r>
            <a:r>
              <a:rPr lang="en-GB" altLang="en-US" sz="2400" dirty="0">
                <a:solidFill>
                  <a:schemeClr val="accent1"/>
                </a:solidFill>
              </a:rPr>
              <a:t> Language (HTML)</a:t>
            </a:r>
            <a:r>
              <a:rPr lang="en-GB" altLang="en-US" sz="2400" dirty="0"/>
              <a:t>.</a:t>
            </a:r>
          </a:p>
          <a:p>
            <a:pPr marL="0" indent="0">
              <a:buNone/>
            </a:pPr>
            <a:endParaRPr lang="en-GB" altLang="en-US" sz="2400" dirty="0"/>
          </a:p>
          <a:p>
            <a:pPr marL="0" indent="0">
              <a:buNone/>
            </a:pPr>
            <a:r>
              <a:rPr lang="en-GB" altLang="en-US" sz="2400" dirty="0"/>
              <a:t>Saved as text files with the suffix .html (or sometimes .</a:t>
            </a:r>
            <a:r>
              <a:rPr lang="en-GB" altLang="en-US" sz="2400" dirty="0" err="1"/>
              <a:t>htm</a:t>
            </a:r>
            <a:r>
              <a:rPr lang="en-GB" altLang="en-US" sz="2400" dirty="0"/>
              <a:t>). </a:t>
            </a:r>
            <a:r>
              <a:rPr lang="en-GB" altLang="en-US" sz="2400"/>
              <a:t>Note that if the filename is missing from the URL, the default servers will look to send is index.html</a:t>
            </a:r>
          </a:p>
          <a:p>
            <a:pPr marL="0" indent="0">
              <a:buNone/>
            </a:pPr>
            <a:endParaRPr lang="en-GB" altLang="en-US" sz="2400" dirty="0"/>
          </a:p>
          <a:p>
            <a:pPr marL="0" indent="0">
              <a:buNone/>
            </a:pPr>
            <a:r>
              <a:rPr lang="en-GB" altLang="en-US" sz="2400" dirty="0"/>
              <a:t>You can also look at webpages "locally", that is directly on your </a:t>
            </a:r>
            <a:r>
              <a:rPr lang="en-GB" altLang="en-US" sz="2400" dirty="0" err="1"/>
              <a:t>harddrive</a:t>
            </a:r>
            <a:r>
              <a:rPr lang="en-GB" altLang="en-US" sz="2400" dirty="0"/>
              <a:t>, though some elements may not work properly unless served, especially those involved in downloading data.</a:t>
            </a:r>
          </a:p>
          <a:p>
            <a:pPr marL="0" indent="0">
              <a:buNone/>
            </a:pPr>
            <a:endParaRPr lang="en-US" altLang="en-US" sz="2400" dirty="0"/>
          </a:p>
        </p:txBody>
      </p:sp>
    </p:spTree>
    <p:extLst>
      <p:ext uri="{BB962C8B-B14F-4D97-AF65-F5344CB8AC3E}">
        <p14:creationId xmlns:p14="http://schemas.microsoft.com/office/powerpoint/2010/main" val="1687937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C0522A6-E1CB-4D58-A31F-5E1CA58141B3}"/>
              </a:ext>
            </a:extLst>
          </p:cNvPr>
          <p:cNvSpPr>
            <a:spLocks noGrp="1" noChangeArrowheads="1"/>
          </p:cNvSpPr>
          <p:nvPr>
            <p:ph type="title"/>
          </p:nvPr>
        </p:nvSpPr>
        <p:spPr>
          <a:xfrm>
            <a:off x="2711450" y="188913"/>
            <a:ext cx="7772400" cy="685800"/>
          </a:xfrm>
        </p:spPr>
        <p:txBody>
          <a:bodyPr/>
          <a:lstStyle/>
          <a:p>
            <a:pPr algn="r" eaLnBrk="1" hangingPunct="1"/>
            <a:r>
              <a:rPr lang="en-GB" altLang="en-US" sz="4000" dirty="0"/>
              <a:t>A basic webpage</a:t>
            </a:r>
            <a:endParaRPr lang="en-US" altLang="en-US" sz="4000" dirty="0"/>
          </a:p>
        </p:txBody>
      </p:sp>
      <p:sp>
        <p:nvSpPr>
          <p:cNvPr id="21507" name="Rectangle 3">
            <a:extLst>
              <a:ext uri="{FF2B5EF4-FFF2-40B4-BE49-F238E27FC236}">
                <a16:creationId xmlns:a16="http://schemas.microsoft.com/office/drawing/2014/main" id="{CDD03F00-438E-44E5-AE4C-869AB16E2DE8}"/>
              </a:ext>
            </a:extLst>
          </p:cNvPr>
          <p:cNvSpPr>
            <a:spLocks noGrp="1" noChangeArrowheads="1"/>
          </p:cNvSpPr>
          <p:nvPr>
            <p:ph type="body" idx="1"/>
          </p:nvPr>
        </p:nvSpPr>
        <p:spPr>
          <a:xfrm>
            <a:off x="689318" y="1484314"/>
            <a:ext cx="9750084" cy="5145087"/>
          </a:xfrm>
        </p:spPr>
        <p:txBody>
          <a:bodyPr>
            <a:normAutofit lnSpcReduction="10000"/>
          </a:bodyPr>
          <a:lstStyle/>
          <a:p>
            <a:pPr eaLnBrk="1" hangingPunct="1">
              <a:lnSpc>
                <a:spcPct val="90000"/>
              </a:lnSpc>
              <a:buFont typeface="Wingdings" pitchFamily="2" charset="2"/>
              <a:buNone/>
              <a:defRPr/>
            </a:pPr>
            <a:r>
              <a:rPr lang="en-GB" sz="2000" dirty="0">
                <a:latin typeface="Courier New" pitchFamily="49" charset="0"/>
              </a:rPr>
              <a:t>&lt;HTML&gt;</a:t>
            </a:r>
          </a:p>
          <a:p>
            <a:pPr eaLnBrk="1" hangingPunct="1">
              <a:lnSpc>
                <a:spcPct val="90000"/>
              </a:lnSpc>
              <a:buFont typeface="Wingdings" pitchFamily="2" charset="2"/>
              <a:buNone/>
              <a:defRPr/>
            </a:pPr>
            <a:endParaRPr lang="en-GB" sz="2000" dirty="0">
              <a:latin typeface="Courier New" pitchFamily="49" charset="0"/>
            </a:endParaRPr>
          </a:p>
          <a:p>
            <a:pPr eaLnBrk="1" hangingPunct="1">
              <a:lnSpc>
                <a:spcPct val="90000"/>
              </a:lnSpc>
              <a:buFont typeface="Wingdings" pitchFamily="2" charset="2"/>
              <a:buNone/>
              <a:defRPr/>
            </a:pPr>
            <a:r>
              <a:rPr lang="en-GB" sz="2000" dirty="0">
                <a:latin typeface="Courier New" pitchFamily="49" charset="0"/>
              </a:rPr>
              <a:t>	&lt;HEAD&gt;</a:t>
            </a:r>
          </a:p>
          <a:p>
            <a:pPr eaLnBrk="1" hangingPunct="1">
              <a:lnSpc>
                <a:spcPct val="90000"/>
              </a:lnSpc>
              <a:buFont typeface="Wingdings" pitchFamily="2" charset="2"/>
              <a:buNone/>
              <a:defRPr/>
            </a:pPr>
            <a:r>
              <a:rPr lang="en-GB" sz="2000" dirty="0">
                <a:latin typeface="Courier New" pitchFamily="49" charset="0"/>
              </a:rPr>
              <a:t>		&lt;TITLE&gt;Title for top of browser&lt;/TITLE&gt;</a:t>
            </a:r>
          </a:p>
          <a:p>
            <a:pPr eaLnBrk="1" hangingPunct="1">
              <a:lnSpc>
                <a:spcPct val="90000"/>
              </a:lnSpc>
              <a:buFont typeface="Wingdings" pitchFamily="2" charset="2"/>
              <a:buNone/>
              <a:defRPr/>
            </a:pPr>
            <a:r>
              <a:rPr lang="en-GB" sz="2000" dirty="0">
                <a:latin typeface="Courier New" pitchFamily="49" charset="0"/>
              </a:rPr>
              <a:t>	&lt;/HEAD&gt;</a:t>
            </a:r>
          </a:p>
          <a:p>
            <a:pPr eaLnBrk="1" hangingPunct="1">
              <a:lnSpc>
                <a:spcPct val="90000"/>
              </a:lnSpc>
              <a:buFont typeface="Wingdings" pitchFamily="2" charset="2"/>
              <a:buNone/>
              <a:defRPr/>
            </a:pPr>
            <a:endParaRPr lang="en-GB" sz="2000" dirty="0">
              <a:latin typeface="Courier New" pitchFamily="49" charset="0"/>
            </a:endParaRPr>
          </a:p>
          <a:p>
            <a:pPr eaLnBrk="1" hangingPunct="1">
              <a:lnSpc>
                <a:spcPct val="90000"/>
              </a:lnSpc>
              <a:buFont typeface="Wingdings" pitchFamily="2" charset="2"/>
              <a:buNone/>
              <a:defRPr/>
            </a:pPr>
            <a:r>
              <a:rPr lang="en-GB" sz="2000" dirty="0">
                <a:latin typeface="Courier New" pitchFamily="49" charset="0"/>
              </a:rPr>
              <a:t>	&lt;BODY&gt;</a:t>
            </a:r>
          </a:p>
          <a:p>
            <a:pPr eaLnBrk="1" hangingPunct="1">
              <a:lnSpc>
                <a:spcPct val="90000"/>
              </a:lnSpc>
              <a:buFont typeface="Wingdings" pitchFamily="2" charset="2"/>
              <a:buNone/>
              <a:defRPr/>
            </a:pPr>
            <a:r>
              <a:rPr lang="en-GB" sz="2000" dirty="0">
                <a:latin typeface="Courier New" pitchFamily="49" charset="0"/>
              </a:rPr>
              <a:t>		&lt;!--Stuff goes here; this is a comment--&gt;</a:t>
            </a:r>
          </a:p>
          <a:p>
            <a:pPr eaLnBrk="1" hangingPunct="1">
              <a:lnSpc>
                <a:spcPct val="90000"/>
              </a:lnSpc>
              <a:buFont typeface="Wingdings" pitchFamily="2" charset="2"/>
              <a:buNone/>
              <a:defRPr/>
            </a:pPr>
            <a:r>
              <a:rPr lang="en-GB" sz="2000" dirty="0">
                <a:latin typeface="Courier New" pitchFamily="49" charset="0"/>
              </a:rPr>
              <a:t>	&lt;/BODY&gt;</a:t>
            </a:r>
          </a:p>
          <a:p>
            <a:pPr eaLnBrk="1" hangingPunct="1">
              <a:lnSpc>
                <a:spcPct val="90000"/>
              </a:lnSpc>
              <a:buFont typeface="Wingdings" pitchFamily="2" charset="2"/>
              <a:buNone/>
              <a:defRPr/>
            </a:pPr>
            <a:endParaRPr lang="en-GB" sz="2000" dirty="0">
              <a:latin typeface="Courier New" pitchFamily="49" charset="0"/>
            </a:endParaRPr>
          </a:p>
          <a:p>
            <a:pPr eaLnBrk="1" hangingPunct="1">
              <a:lnSpc>
                <a:spcPct val="90000"/>
              </a:lnSpc>
              <a:buFont typeface="Wingdings" pitchFamily="2" charset="2"/>
              <a:buNone/>
              <a:defRPr/>
            </a:pPr>
            <a:r>
              <a:rPr lang="en-GB" sz="2000" dirty="0">
                <a:latin typeface="Courier New" pitchFamily="49" charset="0"/>
              </a:rPr>
              <a:t>&lt;/HTML&gt;</a:t>
            </a:r>
          </a:p>
          <a:p>
            <a:pPr eaLnBrk="1" hangingPunct="1">
              <a:lnSpc>
                <a:spcPct val="90000"/>
              </a:lnSpc>
              <a:buFont typeface="Wingdings" pitchFamily="2" charset="2"/>
              <a:buNone/>
              <a:defRPr/>
            </a:pPr>
            <a:endParaRPr lang="en-GB" sz="2000" b="1" dirty="0">
              <a:solidFill>
                <a:schemeClr val="tx2">
                  <a:lumMod val="60000"/>
                  <a:lumOff val="40000"/>
                </a:schemeClr>
              </a:solidFill>
              <a:latin typeface="Courier New" pitchFamily="49" charset="0"/>
            </a:endParaRPr>
          </a:p>
          <a:p>
            <a:pPr marL="0" indent="0">
              <a:buNone/>
              <a:defRPr/>
            </a:pPr>
            <a:r>
              <a:rPr lang="en-GB" sz="2400" dirty="0"/>
              <a:t>The HEAD contains information about the page, the BODY contains the actual information to make the page. Note tags are not case sensitive.</a:t>
            </a:r>
            <a:endParaRPr lang="en-US" sz="2400" dirty="0"/>
          </a:p>
        </p:txBody>
      </p:sp>
    </p:spTree>
    <p:extLst>
      <p:ext uri="{BB962C8B-B14F-4D97-AF65-F5344CB8AC3E}">
        <p14:creationId xmlns:p14="http://schemas.microsoft.com/office/powerpoint/2010/main" val="600412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22E39E81-A185-4EB4-8A08-80F405CF1C33}"/>
              </a:ext>
            </a:extLst>
          </p:cNvPr>
          <p:cNvSpPr>
            <a:spLocks noGrp="1" noChangeArrowheads="1"/>
          </p:cNvSpPr>
          <p:nvPr>
            <p:ph type="body" idx="1"/>
          </p:nvPr>
        </p:nvSpPr>
        <p:spPr>
          <a:xfrm>
            <a:off x="337626" y="260350"/>
            <a:ext cx="11362962" cy="6369050"/>
          </a:xfrm>
        </p:spPr>
        <p:txBody>
          <a:bodyPr>
            <a:normAutofit fontScale="85000" lnSpcReduction="20000"/>
          </a:bodyPr>
          <a:lstStyle/>
          <a:p>
            <a:pPr eaLnBrk="1" hangingPunct="1">
              <a:lnSpc>
                <a:spcPct val="90000"/>
              </a:lnSpc>
              <a:buFont typeface="Wingdings" pitchFamily="2" charset="2"/>
              <a:buNone/>
              <a:defRPr/>
            </a:pPr>
            <a:r>
              <a:rPr lang="en-GB" sz="2000" dirty="0">
                <a:latin typeface="Courier New" pitchFamily="49" charset="0"/>
              </a:rPr>
              <a:t>&lt;BODY&gt;</a:t>
            </a:r>
          </a:p>
          <a:p>
            <a:pPr eaLnBrk="1" hangingPunct="1">
              <a:lnSpc>
                <a:spcPct val="90000"/>
              </a:lnSpc>
              <a:buFont typeface="Wingdings" pitchFamily="2" charset="2"/>
              <a:buNone/>
              <a:defRPr/>
            </a:pPr>
            <a:r>
              <a:rPr lang="en-GB" sz="2000" dirty="0">
                <a:latin typeface="Courier New" pitchFamily="49" charset="0"/>
              </a:rPr>
              <a:t>	The break tag breaks a line&lt;BR /&gt;</a:t>
            </a:r>
          </a:p>
          <a:p>
            <a:pPr eaLnBrk="1" hangingPunct="1">
              <a:lnSpc>
                <a:spcPct val="90000"/>
              </a:lnSpc>
              <a:buFont typeface="Wingdings" pitchFamily="2" charset="2"/>
              <a:buNone/>
              <a:defRPr/>
            </a:pPr>
            <a:r>
              <a:rPr lang="en-GB" sz="2000" dirty="0">
                <a:latin typeface="Courier New" pitchFamily="49" charset="0"/>
              </a:rPr>
              <a:t>	like that. </a:t>
            </a:r>
          </a:p>
          <a:p>
            <a:pPr eaLnBrk="1" hangingPunct="1">
              <a:lnSpc>
                <a:spcPct val="90000"/>
              </a:lnSpc>
              <a:buFont typeface="Wingdings" pitchFamily="2" charset="2"/>
              <a:buNone/>
              <a:defRPr/>
            </a:pPr>
            <a:endParaRPr lang="en-GB" sz="2000" dirty="0">
              <a:latin typeface="Courier New" pitchFamily="49" charset="0"/>
            </a:endParaRPr>
          </a:p>
          <a:p>
            <a:pPr eaLnBrk="1" hangingPunct="1">
              <a:lnSpc>
                <a:spcPct val="90000"/>
              </a:lnSpc>
              <a:buFont typeface="Wingdings" pitchFamily="2" charset="2"/>
              <a:buNone/>
              <a:defRPr/>
            </a:pPr>
            <a:r>
              <a:rPr lang="en-GB" sz="2000" dirty="0">
                <a:latin typeface="Courier New" pitchFamily="49" charset="0"/>
              </a:rPr>
              <a:t>	&lt;P&gt;</a:t>
            </a:r>
          </a:p>
          <a:p>
            <a:pPr eaLnBrk="1" hangingPunct="1">
              <a:lnSpc>
                <a:spcPct val="90000"/>
              </a:lnSpc>
              <a:buFont typeface="Wingdings" pitchFamily="2" charset="2"/>
              <a:buNone/>
              <a:defRPr/>
            </a:pPr>
            <a:r>
              <a:rPr lang="en-GB" sz="2000" dirty="0">
                <a:latin typeface="Courier New" pitchFamily="49" charset="0"/>
              </a:rPr>
              <a:t>  The paragraph tags</a:t>
            </a:r>
          </a:p>
          <a:p>
            <a:pPr eaLnBrk="1" hangingPunct="1">
              <a:lnSpc>
                <a:spcPct val="90000"/>
              </a:lnSpc>
              <a:buFont typeface="Wingdings" pitchFamily="2" charset="2"/>
              <a:buNone/>
              <a:defRPr/>
            </a:pPr>
            <a:r>
              <a:rPr lang="en-GB" sz="2000" dirty="0">
                <a:latin typeface="Courier New" pitchFamily="49" charset="0"/>
              </a:rPr>
              <a:t>  &lt;/P&gt;</a:t>
            </a:r>
          </a:p>
          <a:p>
            <a:pPr eaLnBrk="1" hangingPunct="1">
              <a:lnSpc>
                <a:spcPct val="90000"/>
              </a:lnSpc>
              <a:buFont typeface="Wingdings" pitchFamily="2" charset="2"/>
              <a:buNone/>
              <a:defRPr/>
            </a:pPr>
            <a:endParaRPr lang="en-GB" sz="2000" dirty="0">
              <a:latin typeface="Courier New" pitchFamily="49" charset="0"/>
            </a:endParaRPr>
          </a:p>
          <a:p>
            <a:pPr eaLnBrk="1" hangingPunct="1">
              <a:lnSpc>
                <a:spcPct val="90000"/>
              </a:lnSpc>
              <a:buFont typeface="Wingdings" pitchFamily="2" charset="2"/>
              <a:buNone/>
              <a:defRPr/>
            </a:pPr>
            <a:r>
              <a:rPr lang="en-GB" sz="2000" dirty="0">
                <a:latin typeface="Courier New" pitchFamily="49" charset="0"/>
              </a:rPr>
              <a:t>	leave a line.</a:t>
            </a:r>
          </a:p>
          <a:p>
            <a:pPr eaLnBrk="1" hangingPunct="1">
              <a:lnSpc>
                <a:spcPct val="90000"/>
              </a:lnSpc>
              <a:buFont typeface="Wingdings" pitchFamily="2" charset="2"/>
              <a:buNone/>
              <a:defRPr/>
            </a:pPr>
            <a:r>
              <a:rPr lang="en-GB" sz="2000" dirty="0">
                <a:latin typeface="Courier New" pitchFamily="49" charset="0"/>
              </a:rPr>
              <a:t>	This is &lt;B&gt;</a:t>
            </a:r>
            <a:r>
              <a:rPr lang="en-GB" sz="2400" dirty="0">
                <a:latin typeface="Courier New" pitchFamily="49" charset="0"/>
              </a:rPr>
              <a:t>Bold</a:t>
            </a:r>
            <a:r>
              <a:rPr lang="en-GB" sz="2000" dirty="0">
                <a:latin typeface="Courier New" pitchFamily="49" charset="0"/>
              </a:rPr>
              <a:t>&lt;/B&gt;.</a:t>
            </a:r>
          </a:p>
          <a:p>
            <a:pPr eaLnBrk="1" hangingPunct="1">
              <a:lnSpc>
                <a:spcPct val="90000"/>
              </a:lnSpc>
              <a:buFont typeface="Wingdings" pitchFamily="2" charset="2"/>
              <a:buNone/>
              <a:defRPr/>
            </a:pPr>
            <a:r>
              <a:rPr lang="en-GB" sz="2000" dirty="0">
                <a:latin typeface="Courier New" pitchFamily="49" charset="0"/>
              </a:rPr>
              <a:t>	This is &lt;I&gt;</a:t>
            </a:r>
            <a:r>
              <a:rPr lang="en-GB" sz="2000" i="1" dirty="0">
                <a:latin typeface="Courier New" pitchFamily="49" charset="0"/>
              </a:rPr>
              <a:t>Italic</a:t>
            </a:r>
            <a:r>
              <a:rPr lang="en-GB" sz="2000" dirty="0">
                <a:latin typeface="Courier New" pitchFamily="49" charset="0"/>
              </a:rPr>
              <a:t>&lt;/I&gt;.</a:t>
            </a:r>
          </a:p>
          <a:p>
            <a:pPr eaLnBrk="1" hangingPunct="1">
              <a:lnSpc>
                <a:spcPct val="90000"/>
              </a:lnSpc>
              <a:buFont typeface="Wingdings" pitchFamily="2" charset="2"/>
              <a:buNone/>
              <a:defRPr/>
            </a:pPr>
            <a:endParaRPr lang="en-GB" sz="2000" dirty="0">
              <a:latin typeface="Courier New" pitchFamily="49" charset="0"/>
            </a:endParaRPr>
          </a:p>
          <a:p>
            <a:pPr eaLnBrk="1" hangingPunct="1">
              <a:lnSpc>
                <a:spcPct val="90000"/>
              </a:lnSpc>
              <a:buFont typeface="Wingdings" pitchFamily="2" charset="2"/>
              <a:buNone/>
              <a:defRPr/>
            </a:pPr>
            <a:r>
              <a:rPr lang="en-GB" sz="2000" dirty="0">
                <a:latin typeface="Courier New" pitchFamily="49" charset="0"/>
              </a:rPr>
              <a:t>	&lt;IMG </a:t>
            </a:r>
            <a:r>
              <a:rPr lang="en-GB" sz="2000" dirty="0" err="1">
                <a:latin typeface="Courier New" pitchFamily="49" charset="0"/>
              </a:rPr>
              <a:t>src</a:t>
            </a:r>
            <a:r>
              <a:rPr lang="en-GB" sz="2000" dirty="0">
                <a:latin typeface="Courier New" pitchFamily="49" charset="0"/>
              </a:rPr>
              <a:t>=“tim.gif” alt=“Photo: Pic of Tim” width=“50” height=“50”&gt;&lt;/IMG&gt;</a:t>
            </a:r>
          </a:p>
          <a:p>
            <a:pPr eaLnBrk="1" hangingPunct="1">
              <a:lnSpc>
                <a:spcPct val="90000"/>
              </a:lnSpc>
              <a:buFont typeface="Wingdings" pitchFamily="2" charset="2"/>
              <a:buNone/>
              <a:defRPr/>
            </a:pPr>
            <a:endParaRPr lang="en-GB" sz="2000" dirty="0">
              <a:latin typeface="Courier New" pitchFamily="49" charset="0"/>
            </a:endParaRPr>
          </a:p>
          <a:p>
            <a:pPr eaLnBrk="1" hangingPunct="1">
              <a:lnSpc>
                <a:spcPct val="90000"/>
              </a:lnSpc>
              <a:buFont typeface="Wingdings" pitchFamily="2" charset="2"/>
              <a:buNone/>
              <a:defRPr/>
            </a:pPr>
            <a:r>
              <a:rPr lang="en-GB" sz="2000" dirty="0">
                <a:latin typeface="Courier New" pitchFamily="49" charset="0"/>
              </a:rPr>
              <a:t>	&lt;A </a:t>
            </a:r>
            <a:r>
              <a:rPr lang="en-GB" sz="2000" dirty="0" err="1">
                <a:latin typeface="Courier New" pitchFamily="49" charset="0"/>
              </a:rPr>
              <a:t>href</a:t>
            </a:r>
            <a:r>
              <a:rPr lang="en-GB" sz="2000" dirty="0">
                <a:latin typeface="Courier New" pitchFamily="49" charset="0"/>
              </a:rPr>
              <a:t>=“index.html”&gt;Link text&lt;/A&gt;</a:t>
            </a:r>
          </a:p>
          <a:p>
            <a:pPr eaLnBrk="1" hangingPunct="1">
              <a:lnSpc>
                <a:spcPct val="90000"/>
              </a:lnSpc>
              <a:buFont typeface="Wingdings" pitchFamily="2" charset="2"/>
              <a:buNone/>
              <a:defRPr/>
            </a:pPr>
            <a:r>
              <a:rPr lang="en-GB" sz="2000" dirty="0">
                <a:latin typeface="Courier New" pitchFamily="49" charset="0"/>
              </a:rPr>
              <a:t>&lt;/BODY&gt;</a:t>
            </a:r>
          </a:p>
          <a:p>
            <a:pPr marL="0" indent="0">
              <a:buNone/>
              <a:defRPr/>
            </a:pPr>
            <a:r>
              <a:rPr lang="en-GB" sz="3000" dirty="0"/>
              <a:t>The text in the file will only be shown with the format set out in the tags. Any line breaks etc. won’t show up on screen.</a:t>
            </a:r>
          </a:p>
          <a:p>
            <a:pPr marL="0" indent="0">
              <a:buNone/>
              <a:defRPr/>
            </a:pPr>
            <a:r>
              <a:rPr lang="en-GB" sz="3000" dirty="0"/>
              <a:t>Tags can have 'attributes', like the </a:t>
            </a:r>
            <a:r>
              <a:rPr lang="en-GB" sz="3000" dirty="0" err="1"/>
              <a:t>href</a:t>
            </a:r>
            <a:r>
              <a:rPr lang="en-GB" sz="3000" dirty="0"/>
              <a:t> attribute in the Anchor tag "A".</a:t>
            </a:r>
            <a:endParaRPr lang="en-US" sz="3000" dirty="0"/>
          </a:p>
        </p:txBody>
      </p:sp>
    </p:spTree>
    <p:extLst>
      <p:ext uri="{BB962C8B-B14F-4D97-AF65-F5344CB8AC3E}">
        <p14:creationId xmlns:p14="http://schemas.microsoft.com/office/powerpoint/2010/main" val="4251928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E1DD2-4540-495B-86A0-A1C41D860FE4}"/>
              </a:ext>
            </a:extLst>
          </p:cNvPr>
          <p:cNvSpPr>
            <a:spLocks noGrp="1"/>
          </p:cNvSpPr>
          <p:nvPr>
            <p:ph type="title"/>
          </p:nvPr>
        </p:nvSpPr>
        <p:spPr/>
        <p:txBody>
          <a:bodyPr/>
          <a:lstStyle/>
          <a:p>
            <a:pPr algn="r"/>
            <a:r>
              <a:rPr lang="en-GB" dirty="0"/>
              <a:t>Tables</a:t>
            </a:r>
          </a:p>
        </p:txBody>
      </p:sp>
      <p:sp>
        <p:nvSpPr>
          <p:cNvPr id="3" name="Content Placeholder 2">
            <a:extLst>
              <a:ext uri="{FF2B5EF4-FFF2-40B4-BE49-F238E27FC236}">
                <a16:creationId xmlns:a16="http://schemas.microsoft.com/office/drawing/2014/main" id="{3E6AE18E-3EF0-472E-97A1-3D76FD94056A}"/>
              </a:ext>
            </a:extLst>
          </p:cNvPr>
          <p:cNvSpPr>
            <a:spLocks noGrp="1"/>
          </p:cNvSpPr>
          <p:nvPr>
            <p:ph idx="1"/>
          </p:nvPr>
        </p:nvSpPr>
        <p:spPr>
          <a:xfrm>
            <a:off x="536713" y="1053548"/>
            <a:ext cx="11270973" cy="5585791"/>
          </a:xfrm>
        </p:spPr>
        <p:txBody>
          <a:bodyPr/>
          <a:lstStyle/>
          <a:p>
            <a:pPr marL="0" indent="0">
              <a:buNone/>
            </a:pPr>
            <a:r>
              <a:rPr lang="en-GB" dirty="0"/>
              <a:t>A lot of data is held in tables:</a:t>
            </a:r>
          </a:p>
          <a:p>
            <a:pPr marL="0" indent="0">
              <a:buNone/>
            </a:pPr>
            <a:r>
              <a:rPr lang="en-GB" sz="2400" dirty="0">
                <a:latin typeface="Courier New" panose="02070309020205020404" pitchFamily="49" charset="0"/>
                <a:cs typeface="Courier New" panose="02070309020205020404" pitchFamily="49" charset="0"/>
              </a:rPr>
              <a:t>&lt;TABLE&gt;</a:t>
            </a:r>
          </a:p>
          <a:p>
            <a:pPr marL="0" indent="0">
              <a:buNone/>
            </a:pPr>
            <a:r>
              <a:rPr lang="en-GB" sz="2400" dirty="0">
                <a:latin typeface="Courier New" panose="02070309020205020404" pitchFamily="49" charset="0"/>
                <a:cs typeface="Courier New" panose="02070309020205020404" pitchFamily="49" charset="0"/>
              </a:rPr>
              <a:t>&lt;TR&gt;&lt;TH&gt;y&lt;/TH&gt;&lt;TH&gt;x&lt;/TH&gt;&lt;TH&gt;z&lt;/TH&gt;&lt;/TR&gt;</a:t>
            </a:r>
          </a:p>
          <a:p>
            <a:pPr marL="0" indent="0">
              <a:buNone/>
            </a:pPr>
            <a:r>
              <a:rPr lang="en-GB" sz="2400" dirty="0">
                <a:latin typeface="Courier New" panose="02070309020205020404" pitchFamily="49" charset="0"/>
                <a:cs typeface="Courier New" panose="02070309020205020404" pitchFamily="49" charset="0"/>
              </a:rPr>
              <a:t>&lt;TR&gt;&lt;TD&gt;2&lt;/TD&gt;&lt;TD&gt;5&lt;/TD&gt;&lt;TD&gt;3&lt;/TD&gt;&lt;/TR&gt;</a:t>
            </a:r>
          </a:p>
          <a:p>
            <a:pPr marL="0" indent="0">
              <a:buNone/>
            </a:pPr>
            <a:r>
              <a:rPr lang="en-GB" sz="2400" dirty="0">
                <a:latin typeface="Courier New" panose="02070309020205020404" pitchFamily="49" charset="0"/>
                <a:cs typeface="Courier New" panose="02070309020205020404" pitchFamily="49" charset="0"/>
              </a:rPr>
              <a:t>&lt;TR&gt;&lt;TD&gt;4&lt;/TD&gt;&lt;TD&gt;3&lt;/TD&gt;&lt;TD&gt;0&lt;/TD&gt;&lt;/TR&gt;</a:t>
            </a:r>
          </a:p>
          <a:p>
            <a:pPr marL="0" indent="0">
              <a:buNone/>
            </a:pPr>
            <a:r>
              <a:rPr lang="en-GB" sz="2400" dirty="0">
                <a:latin typeface="Courier New" panose="02070309020205020404" pitchFamily="49" charset="0"/>
                <a:cs typeface="Courier New" panose="02070309020205020404" pitchFamily="49" charset="0"/>
              </a:rPr>
              <a:t>&lt;TR&gt;&lt;TD&gt;3&lt;/TD&gt;&lt;TD&gt;1&lt;/TD&gt;&lt;TD&gt;5&lt;/TD&gt;&lt;/TR&gt;</a:t>
            </a:r>
          </a:p>
          <a:p>
            <a:pPr marL="0" indent="0">
              <a:buNone/>
            </a:pPr>
            <a:r>
              <a:rPr lang="en-GB" sz="2400" dirty="0">
                <a:latin typeface="Courier New" panose="02070309020205020404" pitchFamily="49" charset="0"/>
                <a:cs typeface="Courier New" panose="02070309020205020404" pitchFamily="49" charset="0"/>
              </a:rPr>
              <a:t>&lt;/TABLE&gt;</a:t>
            </a:r>
          </a:p>
          <a:p>
            <a:pPr marL="0" indent="0">
              <a:buNone/>
            </a:pPr>
            <a:endParaRPr lang="en-GB" dirty="0"/>
          </a:p>
        </p:txBody>
      </p:sp>
      <p:graphicFrame>
        <p:nvGraphicFramePr>
          <p:cNvPr id="4" name="Table 3">
            <a:extLst>
              <a:ext uri="{FF2B5EF4-FFF2-40B4-BE49-F238E27FC236}">
                <a16:creationId xmlns:a16="http://schemas.microsoft.com/office/drawing/2014/main" id="{8D7BFA8C-3E1D-44D4-945B-17AB3C3368A2}"/>
              </a:ext>
            </a:extLst>
          </p:cNvPr>
          <p:cNvGraphicFramePr>
            <a:graphicFrameLocks noGrp="1"/>
          </p:cNvGraphicFramePr>
          <p:nvPr>
            <p:extLst>
              <p:ext uri="{D42A27DB-BD31-4B8C-83A1-F6EECF244321}">
                <p14:modId xmlns:p14="http://schemas.microsoft.com/office/powerpoint/2010/main" val="3927437945"/>
              </p:ext>
            </p:extLst>
          </p:nvPr>
        </p:nvGraphicFramePr>
        <p:xfrm>
          <a:off x="3679687" y="4675440"/>
          <a:ext cx="8127999" cy="1483360"/>
        </p:xfrm>
        <a:graphic>
          <a:graphicData uri="http://schemas.openxmlformats.org/drawingml/2006/table">
            <a:tbl>
              <a:tblPr firstRow="1" bandRow="1">
                <a:tableStyleId>{5940675A-B579-460E-94D1-54222C63F5DA}</a:tableStyleId>
              </a:tblPr>
              <a:tblGrid>
                <a:gridCol w="2709333">
                  <a:extLst>
                    <a:ext uri="{9D8B030D-6E8A-4147-A177-3AD203B41FA5}">
                      <a16:colId xmlns:a16="http://schemas.microsoft.com/office/drawing/2014/main" val="1583728916"/>
                    </a:ext>
                  </a:extLst>
                </a:gridCol>
                <a:gridCol w="2709333">
                  <a:extLst>
                    <a:ext uri="{9D8B030D-6E8A-4147-A177-3AD203B41FA5}">
                      <a16:colId xmlns:a16="http://schemas.microsoft.com/office/drawing/2014/main" val="451017750"/>
                    </a:ext>
                  </a:extLst>
                </a:gridCol>
                <a:gridCol w="2709333">
                  <a:extLst>
                    <a:ext uri="{9D8B030D-6E8A-4147-A177-3AD203B41FA5}">
                      <a16:colId xmlns:a16="http://schemas.microsoft.com/office/drawing/2014/main" val="2575829237"/>
                    </a:ext>
                  </a:extLst>
                </a:gridCol>
              </a:tblGrid>
              <a:tr h="370840">
                <a:tc>
                  <a:txBody>
                    <a:bodyPr/>
                    <a:lstStyle/>
                    <a:p>
                      <a:r>
                        <a:rPr lang="en-GB" b="1" dirty="0"/>
                        <a:t>y</a:t>
                      </a:r>
                    </a:p>
                  </a:txBody>
                  <a:tcPr/>
                </a:tc>
                <a:tc>
                  <a:txBody>
                    <a:bodyPr/>
                    <a:lstStyle/>
                    <a:p>
                      <a:r>
                        <a:rPr lang="en-GB" b="1" dirty="0"/>
                        <a:t>x</a:t>
                      </a:r>
                    </a:p>
                  </a:txBody>
                  <a:tcPr/>
                </a:tc>
                <a:tc>
                  <a:txBody>
                    <a:bodyPr/>
                    <a:lstStyle/>
                    <a:p>
                      <a:r>
                        <a:rPr lang="en-GB" b="1" dirty="0"/>
                        <a:t>z</a:t>
                      </a:r>
                    </a:p>
                  </a:txBody>
                  <a:tcPr/>
                </a:tc>
                <a:extLst>
                  <a:ext uri="{0D108BD9-81ED-4DB2-BD59-A6C34878D82A}">
                    <a16:rowId xmlns:a16="http://schemas.microsoft.com/office/drawing/2014/main" val="2805918787"/>
                  </a:ext>
                </a:extLst>
              </a:tr>
              <a:tr h="370840">
                <a:tc>
                  <a:txBody>
                    <a:bodyPr/>
                    <a:lstStyle/>
                    <a:p>
                      <a:r>
                        <a:rPr lang="en-GB" dirty="0"/>
                        <a:t>2</a:t>
                      </a:r>
                    </a:p>
                  </a:txBody>
                  <a:tcPr/>
                </a:tc>
                <a:tc>
                  <a:txBody>
                    <a:bodyPr/>
                    <a:lstStyle/>
                    <a:p>
                      <a:r>
                        <a:rPr lang="en-GB" dirty="0"/>
                        <a:t>5</a:t>
                      </a:r>
                    </a:p>
                  </a:txBody>
                  <a:tcPr/>
                </a:tc>
                <a:tc>
                  <a:txBody>
                    <a:bodyPr/>
                    <a:lstStyle/>
                    <a:p>
                      <a:r>
                        <a:rPr lang="en-GB" dirty="0"/>
                        <a:t>3</a:t>
                      </a:r>
                    </a:p>
                  </a:txBody>
                  <a:tcPr/>
                </a:tc>
                <a:extLst>
                  <a:ext uri="{0D108BD9-81ED-4DB2-BD59-A6C34878D82A}">
                    <a16:rowId xmlns:a16="http://schemas.microsoft.com/office/drawing/2014/main" val="1869573463"/>
                  </a:ext>
                </a:extLst>
              </a:tr>
              <a:tr h="370840">
                <a:tc>
                  <a:txBody>
                    <a:bodyPr/>
                    <a:lstStyle/>
                    <a:p>
                      <a:r>
                        <a:rPr lang="en-GB" dirty="0"/>
                        <a:t>4</a:t>
                      </a:r>
                    </a:p>
                  </a:txBody>
                  <a:tcPr/>
                </a:tc>
                <a:tc>
                  <a:txBody>
                    <a:bodyPr/>
                    <a:lstStyle/>
                    <a:p>
                      <a:r>
                        <a:rPr lang="en-GB" dirty="0"/>
                        <a:t>3</a:t>
                      </a:r>
                    </a:p>
                  </a:txBody>
                  <a:tcPr/>
                </a:tc>
                <a:tc>
                  <a:txBody>
                    <a:bodyPr/>
                    <a:lstStyle/>
                    <a:p>
                      <a:r>
                        <a:rPr lang="en-GB" dirty="0"/>
                        <a:t>0</a:t>
                      </a:r>
                    </a:p>
                  </a:txBody>
                  <a:tcPr/>
                </a:tc>
                <a:extLst>
                  <a:ext uri="{0D108BD9-81ED-4DB2-BD59-A6C34878D82A}">
                    <a16:rowId xmlns:a16="http://schemas.microsoft.com/office/drawing/2014/main" val="2079724884"/>
                  </a:ext>
                </a:extLst>
              </a:tr>
              <a:tr h="370840">
                <a:tc>
                  <a:txBody>
                    <a:bodyPr/>
                    <a:lstStyle/>
                    <a:p>
                      <a:r>
                        <a:rPr lang="en-GB" dirty="0"/>
                        <a:t>3</a:t>
                      </a:r>
                    </a:p>
                  </a:txBody>
                  <a:tcPr/>
                </a:tc>
                <a:tc>
                  <a:txBody>
                    <a:bodyPr/>
                    <a:lstStyle/>
                    <a:p>
                      <a:r>
                        <a:rPr lang="en-GB" dirty="0"/>
                        <a:t>1</a:t>
                      </a:r>
                    </a:p>
                  </a:txBody>
                  <a:tcPr/>
                </a:tc>
                <a:tc>
                  <a:txBody>
                    <a:bodyPr/>
                    <a:lstStyle/>
                    <a:p>
                      <a:r>
                        <a:rPr lang="en-GB" dirty="0"/>
                        <a:t>5</a:t>
                      </a:r>
                    </a:p>
                  </a:txBody>
                  <a:tcPr/>
                </a:tc>
                <a:extLst>
                  <a:ext uri="{0D108BD9-81ED-4DB2-BD59-A6C34878D82A}">
                    <a16:rowId xmlns:a16="http://schemas.microsoft.com/office/drawing/2014/main" val="3229757356"/>
                  </a:ext>
                </a:extLst>
              </a:tr>
            </a:tbl>
          </a:graphicData>
        </a:graphic>
      </p:graphicFrame>
    </p:spTree>
    <p:extLst>
      <p:ext uri="{BB962C8B-B14F-4D97-AF65-F5344CB8AC3E}">
        <p14:creationId xmlns:p14="http://schemas.microsoft.com/office/powerpoint/2010/main" val="32160120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07289" y="197770"/>
            <a:ext cx="8017037" cy="1143000"/>
          </a:xfrm>
        </p:spPr>
        <p:txBody>
          <a:bodyPr/>
          <a:lstStyle/>
          <a:p>
            <a:pPr algn="r"/>
            <a:r>
              <a:rPr lang="en-GB" sz="4000" dirty="0"/>
              <a:t>Document Object Model (DOM)</a:t>
            </a:r>
            <a:endParaRPr lang="en-GB" dirty="0"/>
          </a:p>
        </p:txBody>
      </p:sp>
      <p:sp>
        <p:nvSpPr>
          <p:cNvPr id="3" name="Content Placeholder 2"/>
          <p:cNvSpPr>
            <a:spLocks noGrp="1"/>
          </p:cNvSpPr>
          <p:nvPr>
            <p:ph idx="1"/>
          </p:nvPr>
        </p:nvSpPr>
        <p:spPr>
          <a:xfrm>
            <a:off x="647114" y="1700809"/>
            <a:ext cx="4600748" cy="4525963"/>
          </a:xfrm>
        </p:spPr>
        <p:txBody>
          <a:bodyPr/>
          <a:lstStyle/>
          <a:p>
            <a:pPr marL="0" indent="0">
              <a:buNone/>
            </a:pPr>
            <a:r>
              <a:rPr lang="en-GB" sz="2600" dirty="0"/>
              <a:t>As tags are nested, HTML can be thought of as a tree structure called the </a:t>
            </a:r>
            <a:r>
              <a:rPr lang="en-GB" sz="2600" dirty="0">
                <a:solidFill>
                  <a:schemeClr val="accent1"/>
                </a:solidFill>
              </a:rPr>
              <a:t>Document Object Model (DOM)</a:t>
            </a:r>
            <a:r>
              <a:rPr lang="en-GB" sz="2600" dirty="0"/>
              <a:t>.</a:t>
            </a:r>
          </a:p>
          <a:p>
            <a:pPr marL="0" indent="0">
              <a:buNone/>
            </a:pPr>
            <a:r>
              <a:rPr lang="en-GB" sz="2600" dirty="0"/>
              <a:t>Each element is a child of some parent.</a:t>
            </a:r>
          </a:p>
          <a:p>
            <a:pPr marL="0" indent="0">
              <a:buNone/>
            </a:pPr>
            <a:r>
              <a:rPr lang="en-GB" sz="2600" dirty="0"/>
              <a:t>Document has a root.</a:t>
            </a:r>
          </a:p>
          <a:p>
            <a:pPr marL="0" indent="0">
              <a:buNone/>
            </a:pPr>
            <a:r>
              <a:rPr lang="en-GB" sz="2600" dirty="0"/>
              <a:t>We can regard each element containing text as containing some </a:t>
            </a:r>
            <a:r>
              <a:rPr lang="en-GB" sz="2600" dirty="0" err="1"/>
              <a:t>innerHTML</a:t>
            </a:r>
            <a:r>
              <a:rPr lang="en-GB" sz="2600" dirty="0"/>
              <a:t>.</a:t>
            </a:r>
          </a:p>
        </p:txBody>
      </p:sp>
      <p:graphicFrame>
        <p:nvGraphicFramePr>
          <p:cNvPr id="4" name="Diagram 3"/>
          <p:cNvGraphicFramePr/>
          <p:nvPr>
            <p:extLst>
              <p:ext uri="{D42A27DB-BD31-4B8C-83A1-F6EECF244321}">
                <p14:modId xmlns:p14="http://schemas.microsoft.com/office/powerpoint/2010/main" val="1334867123"/>
              </p:ext>
            </p:extLst>
          </p:nvPr>
        </p:nvGraphicFramePr>
        <p:xfrm>
          <a:off x="4909931" y="1340770"/>
          <a:ext cx="8038660" cy="53184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779504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8F7AE-1532-45E0-B5FD-0B172ECFFE23}"/>
              </a:ext>
            </a:extLst>
          </p:cNvPr>
          <p:cNvSpPr>
            <a:spLocks noGrp="1"/>
          </p:cNvSpPr>
          <p:nvPr>
            <p:ph type="title"/>
          </p:nvPr>
        </p:nvSpPr>
        <p:spPr/>
        <p:txBody>
          <a:bodyPr/>
          <a:lstStyle/>
          <a:p>
            <a:pPr algn="r"/>
            <a:r>
              <a:rPr lang="en-GB" dirty="0"/>
              <a:t>Classes and IDs</a:t>
            </a:r>
          </a:p>
        </p:txBody>
      </p:sp>
      <p:sp>
        <p:nvSpPr>
          <p:cNvPr id="3" name="Content Placeholder 2">
            <a:extLst>
              <a:ext uri="{FF2B5EF4-FFF2-40B4-BE49-F238E27FC236}">
                <a16:creationId xmlns:a16="http://schemas.microsoft.com/office/drawing/2014/main" id="{BFFA7C69-A399-4DAF-A879-B09C445F1460}"/>
              </a:ext>
            </a:extLst>
          </p:cNvPr>
          <p:cNvSpPr>
            <a:spLocks noGrp="1"/>
          </p:cNvSpPr>
          <p:nvPr>
            <p:ph idx="1"/>
          </p:nvPr>
        </p:nvSpPr>
        <p:spPr/>
        <p:txBody>
          <a:bodyPr/>
          <a:lstStyle/>
          <a:p>
            <a:pPr marL="0" indent="0">
              <a:buNone/>
            </a:pPr>
            <a:r>
              <a:rPr lang="en-GB" dirty="0"/>
              <a:t>Elements may be given classes (generic groupings) and IDs (names specific to themselves) as attributes.</a:t>
            </a:r>
          </a:p>
          <a:p>
            <a:pPr marL="0" indent="0">
              <a:buNone/>
            </a:pPr>
            <a:endParaRPr lang="en-GB" dirty="0"/>
          </a:p>
          <a:p>
            <a:pPr marL="0" indent="0">
              <a:buNone/>
            </a:pPr>
            <a:r>
              <a:rPr lang="en-GB" dirty="0"/>
              <a:t>&lt;TABLE class="</a:t>
            </a:r>
            <a:r>
              <a:rPr lang="en-GB" dirty="0" err="1"/>
              <a:t>datatable</a:t>
            </a:r>
            <a:r>
              <a:rPr lang="en-GB" dirty="0"/>
              <a:t>" id="</a:t>
            </a:r>
            <a:r>
              <a:rPr lang="en-GB" dirty="0" err="1"/>
              <a:t>yxz</a:t>
            </a:r>
            <a:r>
              <a:rPr lang="en-GB" dirty="0"/>
              <a:t>"&gt;</a:t>
            </a:r>
          </a:p>
          <a:p>
            <a:pPr marL="0" indent="0">
              <a:buNone/>
            </a:pPr>
            <a:r>
              <a:rPr lang="en-GB" dirty="0"/>
              <a:t>&lt;TR&gt;&lt;TD class='y'&gt;73&lt;/TD&gt;&lt;/TR&gt;</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2758882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9EC52908-49CB-403F-B75F-E63BBA588DDD}"/>
              </a:ext>
            </a:extLst>
          </p:cNvPr>
          <p:cNvSpPr>
            <a:spLocks noGrp="1"/>
          </p:cNvSpPr>
          <p:nvPr>
            <p:ph type="title"/>
          </p:nvPr>
        </p:nvSpPr>
        <p:spPr/>
        <p:txBody>
          <a:bodyPr/>
          <a:lstStyle/>
          <a:p>
            <a:pPr algn="r"/>
            <a:r>
              <a:rPr lang="en-GB" altLang="en-US" sz="4000" dirty="0"/>
              <a:t>Python and the internet</a:t>
            </a:r>
          </a:p>
        </p:txBody>
      </p:sp>
      <p:sp>
        <p:nvSpPr>
          <p:cNvPr id="5123" name="Content Placeholder 2">
            <a:extLst>
              <a:ext uri="{FF2B5EF4-FFF2-40B4-BE49-F238E27FC236}">
                <a16:creationId xmlns:a16="http://schemas.microsoft.com/office/drawing/2014/main" id="{2C01D894-9144-4649-855B-E743185131B9}"/>
              </a:ext>
            </a:extLst>
          </p:cNvPr>
          <p:cNvSpPr>
            <a:spLocks noGrp="1"/>
          </p:cNvSpPr>
          <p:nvPr>
            <p:ph idx="1"/>
          </p:nvPr>
        </p:nvSpPr>
        <p:spPr>
          <a:xfrm>
            <a:off x="506437" y="2420938"/>
            <a:ext cx="11197883" cy="3949700"/>
          </a:xfrm>
        </p:spPr>
        <p:txBody>
          <a:bodyPr/>
          <a:lstStyle/>
          <a:p>
            <a:pPr marL="0" indent="0">
              <a:buNone/>
            </a:pPr>
            <a:r>
              <a:rPr lang="en-GB" altLang="en-US" sz="2600" dirty="0"/>
              <a:t>Mainly used for data retrieval and processing, but can be used for backend web work and internet communication.</a:t>
            </a:r>
          </a:p>
          <a:p>
            <a:pPr marL="0" indent="0">
              <a:buNone/>
            </a:pPr>
            <a:endParaRPr lang="en-GB" altLang="en-US" sz="2600" dirty="0"/>
          </a:p>
          <a:p>
            <a:pPr marL="0" indent="0">
              <a:buNone/>
            </a:pPr>
            <a:r>
              <a:rPr lang="en-GB" altLang="en-US" sz="2600" dirty="0"/>
              <a:t>To understand the web-based elements we need to first understand the basics of the web and webpages.</a:t>
            </a:r>
          </a:p>
        </p:txBody>
      </p:sp>
    </p:spTree>
    <p:extLst>
      <p:ext uri="{BB962C8B-B14F-4D97-AF65-F5344CB8AC3E}">
        <p14:creationId xmlns:p14="http://schemas.microsoft.com/office/powerpoint/2010/main" val="10006848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64706-73F3-4043-9965-18D39A653675}"/>
              </a:ext>
            </a:extLst>
          </p:cNvPr>
          <p:cNvSpPr>
            <a:spLocks noGrp="1"/>
          </p:cNvSpPr>
          <p:nvPr>
            <p:ph type="title"/>
          </p:nvPr>
        </p:nvSpPr>
        <p:spPr>
          <a:xfrm>
            <a:off x="1155441" y="365125"/>
            <a:ext cx="10515600" cy="1325563"/>
          </a:xfrm>
        </p:spPr>
        <p:txBody>
          <a:bodyPr/>
          <a:lstStyle/>
          <a:p>
            <a:pPr algn="r"/>
            <a:r>
              <a:rPr lang="en-GB" dirty="0"/>
              <a:t>Cascading Style Sheets</a:t>
            </a:r>
          </a:p>
        </p:txBody>
      </p:sp>
      <p:sp>
        <p:nvSpPr>
          <p:cNvPr id="3" name="Content Placeholder 2">
            <a:extLst>
              <a:ext uri="{FF2B5EF4-FFF2-40B4-BE49-F238E27FC236}">
                <a16:creationId xmlns:a16="http://schemas.microsoft.com/office/drawing/2014/main" id="{CDA0F8DD-0AD1-425E-ACD3-6426AF73485F}"/>
              </a:ext>
            </a:extLst>
          </p:cNvPr>
          <p:cNvSpPr>
            <a:spLocks noGrp="1"/>
          </p:cNvSpPr>
          <p:nvPr>
            <p:ph idx="1"/>
          </p:nvPr>
        </p:nvSpPr>
        <p:spPr>
          <a:xfrm>
            <a:off x="520958" y="1690688"/>
            <a:ext cx="11403563" cy="4691549"/>
          </a:xfrm>
        </p:spPr>
        <p:txBody>
          <a:bodyPr>
            <a:normAutofit/>
          </a:bodyPr>
          <a:lstStyle/>
          <a:p>
            <a:pPr marL="0" indent="0">
              <a:buNone/>
            </a:pPr>
            <a:r>
              <a:rPr lang="en-GB" dirty="0"/>
              <a:t>In general we try to separate out the look of websites from their content.</a:t>
            </a:r>
          </a:p>
          <a:p>
            <a:pPr marL="0" indent="0">
              <a:buNone/>
            </a:pPr>
            <a:r>
              <a:rPr lang="en-GB" dirty="0"/>
              <a:t>The look is stored in something called a Cascading Style Sheet (CSS). These link elements with looks.</a:t>
            </a:r>
          </a:p>
          <a:p>
            <a:pPr marL="0" indent="0">
              <a:buNone/>
            </a:pPr>
            <a:endParaRPr lang="en-GB" dirty="0"/>
          </a:p>
          <a:p>
            <a:pPr marL="0" indent="0">
              <a:buNone/>
            </a:pPr>
            <a:r>
              <a:rPr lang="en-GB" dirty="0"/>
              <a:t>They are linked to the HTML in the HEAD with the following tag:</a:t>
            </a:r>
          </a:p>
          <a:p>
            <a:pPr marL="0" indent="0">
              <a:buNone/>
            </a:pPr>
            <a:r>
              <a:rPr lang="en-GB" sz="2400" dirty="0">
                <a:latin typeface="Courier New" panose="02070309020205020404" pitchFamily="49" charset="0"/>
                <a:cs typeface="Courier New" panose="02070309020205020404" pitchFamily="49" charset="0"/>
              </a:rPr>
              <a:t>&lt;link </a:t>
            </a:r>
            <a:r>
              <a:rPr lang="en-GB" sz="2400" dirty="0" err="1">
                <a:latin typeface="Courier New" panose="02070309020205020404" pitchFamily="49" charset="0"/>
                <a:cs typeface="Courier New" panose="02070309020205020404" pitchFamily="49" charset="0"/>
              </a:rPr>
              <a:t>rel</a:t>
            </a:r>
            <a:r>
              <a:rPr lang="en-GB" sz="2400" dirty="0">
                <a:latin typeface="Courier New" panose="02070309020205020404" pitchFamily="49" charset="0"/>
                <a:cs typeface="Courier New" panose="02070309020205020404" pitchFamily="49" charset="0"/>
              </a:rPr>
              <a:t>="stylesheet" </a:t>
            </a:r>
            <a:r>
              <a:rPr lang="en-GB" sz="2400" dirty="0" err="1">
                <a:latin typeface="Courier New" panose="02070309020205020404" pitchFamily="49" charset="0"/>
                <a:cs typeface="Courier New" panose="02070309020205020404" pitchFamily="49" charset="0"/>
              </a:rPr>
              <a:t>href</a:t>
            </a:r>
            <a:r>
              <a:rPr lang="en-GB" sz="2400" dirty="0">
                <a:latin typeface="Courier New" panose="02070309020205020404" pitchFamily="49" charset="0"/>
                <a:cs typeface="Courier New" panose="02070309020205020404" pitchFamily="49" charset="0"/>
              </a:rPr>
              <a:t>="http://www.geog.leeds.ac.uk/courses/computing/css/doublePage.css"&gt;</a:t>
            </a:r>
          </a:p>
          <a:p>
            <a:pPr marL="0" indent="0">
              <a:buNone/>
            </a:pPr>
            <a:r>
              <a:rPr lang="en-GB" dirty="0"/>
              <a:t>or if in same directory:</a:t>
            </a:r>
          </a:p>
          <a:p>
            <a:pPr marL="0" indent="0">
              <a:buNone/>
            </a:pPr>
            <a:r>
              <a:rPr lang="en-GB" sz="2400" dirty="0">
                <a:latin typeface="Courier New" panose="02070309020205020404" pitchFamily="49" charset="0"/>
                <a:cs typeface="Courier New" panose="02070309020205020404" pitchFamily="49" charset="0"/>
              </a:rPr>
              <a:t>&lt;link </a:t>
            </a:r>
            <a:r>
              <a:rPr lang="en-GB" sz="2400" dirty="0" err="1">
                <a:latin typeface="Courier New" panose="02070309020205020404" pitchFamily="49" charset="0"/>
                <a:cs typeface="Courier New" panose="02070309020205020404" pitchFamily="49" charset="0"/>
              </a:rPr>
              <a:t>rel</a:t>
            </a:r>
            <a:r>
              <a:rPr lang="en-GB" sz="2400" dirty="0">
                <a:latin typeface="Courier New" panose="02070309020205020404" pitchFamily="49" charset="0"/>
                <a:cs typeface="Courier New" panose="02070309020205020404" pitchFamily="49" charset="0"/>
              </a:rPr>
              <a:t>="stylesheet" </a:t>
            </a:r>
            <a:r>
              <a:rPr lang="en-GB" sz="2400" dirty="0" err="1">
                <a:latin typeface="Courier New" panose="02070309020205020404" pitchFamily="49" charset="0"/>
                <a:cs typeface="Courier New" panose="02070309020205020404" pitchFamily="49" charset="0"/>
              </a:rPr>
              <a:t>href</a:t>
            </a:r>
            <a:r>
              <a:rPr lang="en-GB" sz="2400" dirty="0">
                <a:latin typeface="Courier New" panose="02070309020205020404" pitchFamily="49" charset="0"/>
                <a:cs typeface="Courier New" panose="02070309020205020404" pitchFamily="49" charset="0"/>
              </a:rPr>
              <a:t>="doublePage.css"&gt;</a:t>
            </a:r>
          </a:p>
          <a:p>
            <a:pPr marL="0" indent="0">
              <a:buNone/>
            </a:pPr>
            <a:endParaRPr lang="en-GB" dirty="0"/>
          </a:p>
        </p:txBody>
      </p:sp>
    </p:spTree>
    <p:extLst>
      <p:ext uri="{BB962C8B-B14F-4D97-AF65-F5344CB8AC3E}">
        <p14:creationId xmlns:p14="http://schemas.microsoft.com/office/powerpoint/2010/main" val="7962867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BF6EB-1340-4BDD-88D4-1241372C0BDF}"/>
              </a:ext>
            </a:extLst>
          </p:cNvPr>
          <p:cNvSpPr>
            <a:spLocks noGrp="1"/>
          </p:cNvSpPr>
          <p:nvPr>
            <p:ph type="title"/>
          </p:nvPr>
        </p:nvSpPr>
        <p:spPr>
          <a:xfrm>
            <a:off x="8584164" y="1167558"/>
            <a:ext cx="3068216" cy="1325563"/>
          </a:xfrm>
        </p:spPr>
        <p:txBody>
          <a:bodyPr/>
          <a:lstStyle/>
          <a:p>
            <a:pPr algn="r"/>
            <a:r>
              <a:rPr lang="en-GB" dirty="0"/>
              <a:t>Example</a:t>
            </a:r>
          </a:p>
        </p:txBody>
      </p:sp>
      <p:sp>
        <p:nvSpPr>
          <p:cNvPr id="3" name="Content Placeholder 2">
            <a:extLst>
              <a:ext uri="{FF2B5EF4-FFF2-40B4-BE49-F238E27FC236}">
                <a16:creationId xmlns:a16="http://schemas.microsoft.com/office/drawing/2014/main" id="{03BC81CD-61B2-4C6F-BCE7-DED2A1AC30C0}"/>
              </a:ext>
            </a:extLst>
          </p:cNvPr>
          <p:cNvSpPr>
            <a:spLocks noGrp="1"/>
          </p:cNvSpPr>
          <p:nvPr>
            <p:ph idx="1"/>
          </p:nvPr>
        </p:nvSpPr>
        <p:spPr>
          <a:xfrm>
            <a:off x="373225" y="197174"/>
            <a:ext cx="10980576" cy="6660826"/>
          </a:xfrm>
        </p:spPr>
        <p:txBody>
          <a:bodyPr>
            <a:normAutofit fontScale="85000" lnSpcReduction="20000"/>
          </a:bodyPr>
          <a:lstStyle/>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 All tables */</a:t>
            </a:r>
          </a:p>
          <a:p>
            <a:pPr marL="0" indent="0">
              <a:buNone/>
            </a:pPr>
            <a:r>
              <a:rPr lang="en-GB" dirty="0">
                <a:latin typeface="Courier New" panose="02070309020205020404" pitchFamily="49" charset="0"/>
                <a:cs typeface="Courier New" panose="02070309020205020404" pitchFamily="49" charset="0"/>
              </a:rPr>
              <a:t>TABLE {</a:t>
            </a:r>
          </a:p>
          <a:p>
            <a:pPr marL="0" indent="0">
              <a:buNone/>
            </a:pPr>
            <a:r>
              <a:rPr lang="en-GB" dirty="0">
                <a:latin typeface="Courier New" panose="02070309020205020404" pitchFamily="49" charset="0"/>
                <a:cs typeface="Courier New" panose="02070309020205020404" pitchFamily="49" charset="0"/>
              </a:rPr>
              <a:t>	border: 1px solid black;</a:t>
            </a:r>
          </a:p>
          <a:p>
            <a:pPr marL="0" indent="0">
              <a:buNone/>
            </a:pP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All tables of class </a:t>
            </a:r>
            <a:r>
              <a:rPr lang="en-GB" dirty="0" err="1">
                <a:latin typeface="Courier New" panose="02070309020205020404" pitchFamily="49" charset="0"/>
                <a:cs typeface="Courier New" panose="02070309020205020404" pitchFamily="49" charset="0"/>
              </a:rPr>
              <a:t>datatable</a:t>
            </a:r>
            <a:r>
              <a:rPr lang="en-GB" dirty="0">
                <a:latin typeface="Courier New" panose="02070309020205020404" pitchFamily="49" charset="0"/>
                <a:cs typeface="Courier New" panose="02070309020205020404" pitchFamily="49" charset="0"/>
              </a:rPr>
              <a:t> */</a:t>
            </a:r>
          </a:p>
          <a:p>
            <a:pPr marL="0" indent="0">
              <a:buNone/>
            </a:pPr>
            <a:r>
              <a:rPr lang="en-GB" dirty="0" err="1">
                <a:latin typeface="Courier New" panose="02070309020205020404" pitchFamily="49" charset="0"/>
                <a:cs typeface="Courier New" panose="02070309020205020404" pitchFamily="49" charset="0"/>
              </a:rPr>
              <a:t>TABLE.datatable</a:t>
            </a: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	margin: 10px;</a:t>
            </a:r>
          </a:p>
          <a:p>
            <a:pPr marL="0" indent="0">
              <a:buNone/>
            </a:pP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Tables of ID </a:t>
            </a:r>
            <a:r>
              <a:rPr lang="en-GB" dirty="0" err="1">
                <a:latin typeface="Courier New" panose="02070309020205020404" pitchFamily="49" charset="0"/>
                <a:cs typeface="Courier New" panose="02070309020205020404" pitchFamily="49" charset="0"/>
              </a:rPr>
              <a:t>yxz</a:t>
            </a:r>
            <a:r>
              <a:rPr lang="en-GB" dirty="0">
                <a:latin typeface="Courier New" panose="02070309020205020404" pitchFamily="49" charset="0"/>
                <a:cs typeface="Courier New" panose="02070309020205020404" pitchFamily="49" charset="0"/>
              </a:rPr>
              <a:t> */</a:t>
            </a:r>
          </a:p>
          <a:p>
            <a:pPr marL="0" indent="0">
              <a:buNone/>
            </a:pPr>
            <a:r>
              <a:rPr lang="en-GB" dirty="0" err="1">
                <a:latin typeface="Courier New" panose="02070309020205020404" pitchFamily="49" charset="0"/>
                <a:cs typeface="Courier New" panose="02070309020205020404" pitchFamily="49" charset="0"/>
              </a:rPr>
              <a:t>TABLE#yxz</a:t>
            </a: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	background-</a:t>
            </a:r>
            <a:r>
              <a:rPr lang="en-GB" dirty="0" err="1">
                <a:latin typeface="Courier New" panose="02070309020205020404" pitchFamily="49" charset="0"/>
                <a:cs typeface="Courier New" panose="02070309020205020404" pitchFamily="49" charset="0"/>
              </a:rPr>
              <a:t>color</a:t>
            </a:r>
            <a:r>
              <a:rPr lang="en-GB" dirty="0">
                <a:latin typeface="Courier New" panose="02070309020205020404" pitchFamily="49" charset="0"/>
                <a:cs typeface="Courier New" panose="02070309020205020404" pitchFamily="49" charset="0"/>
              </a:rPr>
              <a:t>: white;</a:t>
            </a:r>
          </a:p>
          <a:p>
            <a:pPr marL="0" indent="0">
              <a:buNone/>
            </a:pP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TD in Tables of ID </a:t>
            </a:r>
            <a:r>
              <a:rPr lang="en-GB" dirty="0" err="1">
                <a:latin typeface="Courier New" panose="02070309020205020404" pitchFamily="49" charset="0"/>
                <a:cs typeface="Courier New" panose="02070309020205020404" pitchFamily="49" charset="0"/>
              </a:rPr>
              <a:t>yxz</a:t>
            </a:r>
            <a:r>
              <a:rPr lang="en-GB" dirty="0">
                <a:latin typeface="Courier New" panose="02070309020205020404" pitchFamily="49" charset="0"/>
                <a:cs typeface="Courier New" panose="02070309020205020404" pitchFamily="49" charset="0"/>
              </a:rPr>
              <a:t> */</a:t>
            </a:r>
          </a:p>
          <a:p>
            <a:pPr marL="0" indent="0">
              <a:buNone/>
            </a:pPr>
            <a:r>
              <a:rPr lang="en-GB" dirty="0" err="1">
                <a:latin typeface="Courier New" panose="02070309020205020404" pitchFamily="49" charset="0"/>
                <a:cs typeface="Courier New" panose="02070309020205020404" pitchFamily="49" charset="0"/>
              </a:rPr>
              <a:t>TABLE#yxz</a:t>
            </a:r>
            <a:r>
              <a:rPr lang="en-GB" dirty="0">
                <a:latin typeface="Courier New" panose="02070309020205020404" pitchFamily="49" charset="0"/>
                <a:cs typeface="Courier New" panose="02070309020205020404" pitchFamily="49" charset="0"/>
              </a:rPr>
              <a:t> td {</a:t>
            </a:r>
          </a:p>
          <a:p>
            <a:pPr marL="0" indent="0">
              <a:buNone/>
            </a:pPr>
            <a:r>
              <a:rPr lang="en-GB" dirty="0">
                <a:latin typeface="Courier New" panose="02070309020205020404" pitchFamily="49" charset="0"/>
                <a:cs typeface="Courier New" panose="02070309020205020404" pitchFamily="49" charset="0"/>
              </a:rPr>
              <a:t>	padding: 10px;</a:t>
            </a:r>
          </a:p>
          <a:p>
            <a:pPr marL="0" indent="0">
              <a:buNone/>
            </a:pPr>
            <a:r>
              <a:rPr lang="en-GB"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7896715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0956F1A9-2EC3-4AC9-9EBE-7DFB3BB67C3A}"/>
              </a:ext>
            </a:extLst>
          </p:cNvPr>
          <p:cNvSpPr>
            <a:spLocks noGrp="1" noChangeArrowheads="1"/>
          </p:cNvSpPr>
          <p:nvPr>
            <p:ph type="title"/>
          </p:nvPr>
        </p:nvSpPr>
        <p:spPr>
          <a:xfrm>
            <a:off x="1703389" y="228600"/>
            <a:ext cx="10043134" cy="1447800"/>
          </a:xfrm>
        </p:spPr>
        <p:txBody>
          <a:bodyPr/>
          <a:lstStyle/>
          <a:p>
            <a:pPr algn="r" eaLnBrk="1" hangingPunct="1"/>
            <a:r>
              <a:rPr lang="en-GB" altLang="en-US" dirty="0"/>
              <a:t>Good web design</a:t>
            </a:r>
            <a:endParaRPr lang="en-US" altLang="en-US" dirty="0"/>
          </a:p>
        </p:txBody>
      </p:sp>
      <p:sp>
        <p:nvSpPr>
          <p:cNvPr id="10243" name="Rectangle 3">
            <a:extLst>
              <a:ext uri="{FF2B5EF4-FFF2-40B4-BE49-F238E27FC236}">
                <a16:creationId xmlns:a16="http://schemas.microsoft.com/office/drawing/2014/main" id="{27C7F8A9-7459-449C-A17B-86382F75E5E8}"/>
              </a:ext>
            </a:extLst>
          </p:cNvPr>
          <p:cNvSpPr>
            <a:spLocks noGrp="1" noChangeArrowheads="1"/>
          </p:cNvSpPr>
          <p:nvPr>
            <p:ph type="body" idx="1"/>
          </p:nvPr>
        </p:nvSpPr>
        <p:spPr>
          <a:xfrm>
            <a:off x="689316" y="2369976"/>
            <a:ext cx="10526079" cy="4183224"/>
          </a:xfrm>
        </p:spPr>
        <p:txBody>
          <a:bodyPr/>
          <a:lstStyle/>
          <a:p>
            <a:pPr marL="0" indent="0">
              <a:spcAft>
                <a:spcPts val="1200"/>
              </a:spcAft>
              <a:buNone/>
            </a:pPr>
            <a:r>
              <a:rPr lang="en-GB" altLang="en-US" dirty="0"/>
              <a:t>Like any GUI, good web design concentrates on usability.</a:t>
            </a:r>
          </a:p>
          <a:p>
            <a:pPr marL="0" indent="0">
              <a:spcAft>
                <a:spcPts val="1200"/>
              </a:spcAft>
              <a:buNone/>
            </a:pPr>
            <a:r>
              <a:rPr lang="en-GB" altLang="en-US" dirty="0"/>
              <a:t>There are a number of websites that can help you - these are listed on the links page for this course.</a:t>
            </a:r>
          </a:p>
          <a:p>
            <a:pPr marL="0" indent="0">
              <a:spcAft>
                <a:spcPts val="1200"/>
              </a:spcAft>
              <a:buNone/>
            </a:pPr>
            <a:r>
              <a:rPr lang="en-GB" altLang="en-US" dirty="0"/>
              <a:t>See also the tutorial on the course pages.</a:t>
            </a:r>
            <a:endParaRPr lang="en-US" altLang="en-US" dirty="0"/>
          </a:p>
        </p:txBody>
      </p:sp>
    </p:spTree>
    <p:extLst>
      <p:ext uri="{BB962C8B-B14F-4D97-AF65-F5344CB8AC3E}">
        <p14:creationId xmlns:p14="http://schemas.microsoft.com/office/powerpoint/2010/main" val="6705137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89107A39-15F2-483D-A0BE-CBEED7FEF399}"/>
              </a:ext>
            </a:extLst>
          </p:cNvPr>
          <p:cNvSpPr>
            <a:spLocks noGrp="1" noChangeArrowheads="1"/>
          </p:cNvSpPr>
          <p:nvPr>
            <p:ph type="title"/>
          </p:nvPr>
        </p:nvSpPr>
        <p:spPr>
          <a:xfrm>
            <a:off x="3856383" y="562137"/>
            <a:ext cx="7772400" cy="762000"/>
          </a:xfrm>
        </p:spPr>
        <p:txBody>
          <a:bodyPr/>
          <a:lstStyle/>
          <a:p>
            <a:pPr algn="r" eaLnBrk="1" hangingPunct="1"/>
            <a:r>
              <a:rPr lang="en-GB" altLang="en-US" sz="4000" dirty="0"/>
              <a:t>Web accessibility</a:t>
            </a:r>
            <a:endParaRPr lang="en-US" altLang="en-US" sz="4000" dirty="0"/>
          </a:p>
        </p:txBody>
      </p:sp>
      <p:sp>
        <p:nvSpPr>
          <p:cNvPr id="31747" name="Rectangle 3">
            <a:extLst>
              <a:ext uri="{FF2B5EF4-FFF2-40B4-BE49-F238E27FC236}">
                <a16:creationId xmlns:a16="http://schemas.microsoft.com/office/drawing/2014/main" id="{4F288439-BA34-4495-8FA8-C8B105C572F6}"/>
              </a:ext>
            </a:extLst>
          </p:cNvPr>
          <p:cNvSpPr>
            <a:spLocks noGrp="1" noChangeArrowheads="1"/>
          </p:cNvSpPr>
          <p:nvPr>
            <p:ph type="body" idx="1"/>
          </p:nvPr>
        </p:nvSpPr>
        <p:spPr>
          <a:xfrm>
            <a:off x="675249" y="1978090"/>
            <a:ext cx="10953534" cy="4651311"/>
          </a:xfrm>
        </p:spPr>
        <p:txBody>
          <a:bodyPr/>
          <a:lstStyle/>
          <a:p>
            <a:pPr marL="0" indent="0">
              <a:buNone/>
            </a:pPr>
            <a:r>
              <a:rPr lang="en-GB" altLang="en-US" dirty="0"/>
              <a:t>If you are working for a public organisation, accessibility for the disabled has to be a major design driver. </a:t>
            </a:r>
          </a:p>
          <a:p>
            <a:pPr marL="0" indent="0">
              <a:buNone/>
            </a:pPr>
            <a:endParaRPr lang="en-GB" altLang="en-US" dirty="0"/>
          </a:p>
          <a:p>
            <a:pPr marL="0" indent="0">
              <a:buNone/>
            </a:pPr>
            <a:r>
              <a:rPr lang="en-GB" altLang="en-US" dirty="0"/>
              <a:t>Generally you can make webpages accessible by not putting important information in images and sound.</a:t>
            </a:r>
          </a:p>
          <a:p>
            <a:pPr marL="0" indent="0">
              <a:buNone/>
            </a:pPr>
            <a:endParaRPr lang="en-GB" altLang="en-US" dirty="0"/>
          </a:p>
        </p:txBody>
      </p:sp>
    </p:spTree>
    <p:extLst>
      <p:ext uri="{BB962C8B-B14F-4D97-AF65-F5344CB8AC3E}">
        <p14:creationId xmlns:p14="http://schemas.microsoft.com/office/powerpoint/2010/main" val="293819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8D4E269-DAB8-41AE-A46C-8D0A89D7DA14}"/>
              </a:ext>
            </a:extLst>
          </p:cNvPr>
          <p:cNvSpPr>
            <a:spLocks noGrp="1" noChangeArrowheads="1"/>
          </p:cNvSpPr>
          <p:nvPr>
            <p:ph type="title"/>
          </p:nvPr>
        </p:nvSpPr>
        <p:spPr>
          <a:xfrm>
            <a:off x="2830513" y="115888"/>
            <a:ext cx="7658100" cy="838200"/>
          </a:xfrm>
        </p:spPr>
        <p:txBody>
          <a:bodyPr/>
          <a:lstStyle/>
          <a:p>
            <a:pPr algn="r" eaLnBrk="1" hangingPunct="1"/>
            <a:r>
              <a:rPr lang="en-GB" altLang="en-US" sz="4000" dirty="0"/>
              <a:t>The web</a:t>
            </a:r>
            <a:endParaRPr lang="en-US" altLang="en-US" sz="4000" dirty="0"/>
          </a:p>
        </p:txBody>
      </p:sp>
      <p:sp>
        <p:nvSpPr>
          <p:cNvPr id="5123" name="Rectangle 3">
            <a:extLst>
              <a:ext uri="{FF2B5EF4-FFF2-40B4-BE49-F238E27FC236}">
                <a16:creationId xmlns:a16="http://schemas.microsoft.com/office/drawing/2014/main" id="{26597F26-DDE9-4249-AF16-4F250EE2EDDC}"/>
              </a:ext>
            </a:extLst>
          </p:cNvPr>
          <p:cNvSpPr>
            <a:spLocks noGrp="1" noChangeArrowheads="1"/>
          </p:cNvSpPr>
          <p:nvPr>
            <p:ph type="body" idx="1"/>
          </p:nvPr>
        </p:nvSpPr>
        <p:spPr>
          <a:xfrm>
            <a:off x="747884" y="1765741"/>
            <a:ext cx="8713788" cy="3889375"/>
          </a:xfrm>
        </p:spPr>
        <p:txBody>
          <a:bodyPr/>
          <a:lstStyle/>
          <a:p>
            <a:pPr marL="0" indent="0">
              <a:buNone/>
              <a:defRPr/>
            </a:pPr>
            <a:r>
              <a:rPr lang="en-GB" sz="2600" dirty="0"/>
              <a:t>The web has a </a:t>
            </a:r>
            <a:r>
              <a:rPr lang="en-GB" sz="2600" dirty="0">
                <a:solidFill>
                  <a:schemeClr val="accent1"/>
                </a:solidFill>
              </a:rPr>
              <a:t>client-server architecture</a:t>
            </a:r>
            <a:r>
              <a:rPr lang="en-GB" sz="2600" dirty="0"/>
              <a:t>.</a:t>
            </a:r>
          </a:p>
          <a:p>
            <a:pPr marL="0" indent="0">
              <a:buNone/>
              <a:defRPr/>
            </a:pPr>
            <a:endParaRPr lang="en-GB" sz="2600" dirty="0"/>
          </a:p>
          <a:p>
            <a:pPr eaLnBrk="1" hangingPunct="1">
              <a:buFont typeface="Arial" charset="0"/>
              <a:buChar char="•"/>
              <a:defRPr/>
            </a:pPr>
            <a:endParaRPr lang="en-GB" dirty="0"/>
          </a:p>
          <a:p>
            <a:pPr eaLnBrk="1" hangingPunct="1">
              <a:lnSpc>
                <a:spcPct val="50000"/>
              </a:lnSpc>
              <a:buFont typeface="Wingdings" pitchFamily="2" charset="2"/>
              <a:buNone/>
              <a:defRPr/>
            </a:pPr>
            <a:endParaRPr lang="en-GB" dirty="0"/>
          </a:p>
        </p:txBody>
      </p:sp>
      <p:sp>
        <p:nvSpPr>
          <p:cNvPr id="6148" name="Text Box 4">
            <a:extLst>
              <a:ext uri="{FF2B5EF4-FFF2-40B4-BE49-F238E27FC236}">
                <a16:creationId xmlns:a16="http://schemas.microsoft.com/office/drawing/2014/main" id="{A20F7BA1-466D-4DB0-A4EA-F02E2E7C1FF4}"/>
              </a:ext>
            </a:extLst>
          </p:cNvPr>
          <p:cNvSpPr txBox="1">
            <a:spLocks noChangeArrowheads="1"/>
          </p:cNvSpPr>
          <p:nvPr/>
        </p:nvSpPr>
        <p:spPr bwMode="auto">
          <a:xfrm>
            <a:off x="4805364" y="4171950"/>
            <a:ext cx="1806575" cy="3762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latin typeface="Arial" panose="020B0604020202020204" pitchFamily="34" charset="0"/>
              </a:rPr>
              <a:t>Server Program</a:t>
            </a:r>
          </a:p>
        </p:txBody>
      </p:sp>
      <p:sp>
        <p:nvSpPr>
          <p:cNvPr id="6149" name="Text Box 5">
            <a:extLst>
              <a:ext uri="{FF2B5EF4-FFF2-40B4-BE49-F238E27FC236}">
                <a16:creationId xmlns:a16="http://schemas.microsoft.com/office/drawing/2014/main" id="{FEA14B79-8566-4507-8118-A3CE14C9E0E3}"/>
              </a:ext>
            </a:extLst>
          </p:cNvPr>
          <p:cNvSpPr txBox="1">
            <a:spLocks noChangeArrowheads="1"/>
          </p:cNvSpPr>
          <p:nvPr/>
        </p:nvSpPr>
        <p:spPr bwMode="auto">
          <a:xfrm>
            <a:off x="8405814" y="4171950"/>
            <a:ext cx="1539875" cy="3762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latin typeface="Arial" panose="020B0604020202020204" pitchFamily="34" charset="0"/>
              </a:rPr>
              <a:t>Web browser</a:t>
            </a:r>
          </a:p>
        </p:txBody>
      </p:sp>
      <p:sp>
        <p:nvSpPr>
          <p:cNvPr id="6150" name="Text Box 6">
            <a:extLst>
              <a:ext uri="{FF2B5EF4-FFF2-40B4-BE49-F238E27FC236}">
                <a16:creationId xmlns:a16="http://schemas.microsoft.com/office/drawing/2014/main" id="{9C68F1A1-B824-4252-BE2F-A58AB3895B3F}"/>
              </a:ext>
            </a:extLst>
          </p:cNvPr>
          <p:cNvSpPr txBox="1">
            <a:spLocks noChangeArrowheads="1"/>
          </p:cNvSpPr>
          <p:nvPr/>
        </p:nvSpPr>
        <p:spPr bwMode="auto">
          <a:xfrm>
            <a:off x="4805363" y="3811588"/>
            <a:ext cx="1758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dirty="0">
                <a:solidFill>
                  <a:schemeClr val="accent1"/>
                </a:solidFill>
                <a:latin typeface="Arial" panose="020B0604020202020204" pitchFamily="34" charset="0"/>
              </a:rPr>
              <a:t>Server</a:t>
            </a:r>
            <a:r>
              <a:rPr lang="en-GB" altLang="en-US" sz="1800" dirty="0">
                <a:latin typeface="Arial" panose="020B0604020202020204" pitchFamily="34" charset="0"/>
              </a:rPr>
              <a:t> or ‘</a:t>
            </a:r>
            <a:r>
              <a:rPr lang="en-GB" altLang="en-US" sz="1800" dirty="0">
                <a:solidFill>
                  <a:schemeClr val="accent1"/>
                </a:solidFill>
                <a:latin typeface="Arial" panose="020B0604020202020204" pitchFamily="34" charset="0"/>
              </a:rPr>
              <a:t>Host</a:t>
            </a:r>
            <a:r>
              <a:rPr lang="en-GB" altLang="en-US" sz="1800" dirty="0">
                <a:latin typeface="Arial" panose="020B0604020202020204" pitchFamily="34" charset="0"/>
              </a:rPr>
              <a:t>’</a:t>
            </a:r>
          </a:p>
        </p:txBody>
      </p:sp>
      <p:sp>
        <p:nvSpPr>
          <p:cNvPr id="6151" name="Text Box 7">
            <a:extLst>
              <a:ext uri="{FF2B5EF4-FFF2-40B4-BE49-F238E27FC236}">
                <a16:creationId xmlns:a16="http://schemas.microsoft.com/office/drawing/2014/main" id="{2C80389E-4DE8-4D16-B3CC-8424807EF772}"/>
              </a:ext>
            </a:extLst>
          </p:cNvPr>
          <p:cNvSpPr txBox="1">
            <a:spLocks noChangeArrowheads="1"/>
          </p:cNvSpPr>
          <p:nvPr/>
        </p:nvSpPr>
        <p:spPr bwMode="auto">
          <a:xfrm>
            <a:off x="8405813" y="3811588"/>
            <a:ext cx="768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dirty="0">
                <a:solidFill>
                  <a:schemeClr val="accent1"/>
                </a:solidFill>
                <a:latin typeface="Arial" panose="020B0604020202020204" pitchFamily="34" charset="0"/>
              </a:rPr>
              <a:t>Client</a:t>
            </a:r>
          </a:p>
        </p:txBody>
      </p:sp>
      <p:sp>
        <p:nvSpPr>
          <p:cNvPr id="6152" name="Line 8">
            <a:extLst>
              <a:ext uri="{FF2B5EF4-FFF2-40B4-BE49-F238E27FC236}">
                <a16:creationId xmlns:a16="http://schemas.microsoft.com/office/drawing/2014/main" id="{804EDE4D-2397-45E8-8259-FD6B34A929ED}"/>
              </a:ext>
            </a:extLst>
          </p:cNvPr>
          <p:cNvSpPr>
            <a:spLocks noChangeShapeType="1"/>
          </p:cNvSpPr>
          <p:nvPr/>
        </p:nvSpPr>
        <p:spPr bwMode="auto">
          <a:xfrm>
            <a:off x="6605589" y="4243388"/>
            <a:ext cx="1800225" cy="0"/>
          </a:xfrm>
          <a:prstGeom prst="line">
            <a:avLst/>
          </a:prstGeom>
          <a:noFill/>
          <a:ln w="9525">
            <a:solidFill>
              <a:schemeClr val="tx1"/>
            </a:solidFill>
            <a:round/>
            <a:headEnd type="triangle" w="lg" len="lg"/>
            <a:tailEnd type="none" w="lg" len="lg"/>
          </a:ln>
          <a:extLst>
            <a:ext uri="{909E8E84-426E-40DD-AFC4-6F175D3DCCD1}">
              <a14:hiddenFill xmlns:a14="http://schemas.microsoft.com/office/drawing/2010/main">
                <a:noFill/>
              </a14:hiddenFill>
            </a:ext>
          </a:extLst>
        </p:spPr>
        <p:txBody>
          <a:bodyPr wrap="none"/>
          <a:lstStyle/>
          <a:p>
            <a:endParaRPr lang="en-GB"/>
          </a:p>
        </p:txBody>
      </p:sp>
      <p:sp>
        <p:nvSpPr>
          <p:cNvPr id="6153" name="Text Box 9">
            <a:extLst>
              <a:ext uri="{FF2B5EF4-FFF2-40B4-BE49-F238E27FC236}">
                <a16:creationId xmlns:a16="http://schemas.microsoft.com/office/drawing/2014/main" id="{590BB533-D554-4B80-9CC3-638DB40FE645}"/>
              </a:ext>
            </a:extLst>
          </p:cNvPr>
          <p:cNvSpPr txBox="1">
            <a:spLocks noChangeArrowheads="1"/>
          </p:cNvSpPr>
          <p:nvPr/>
        </p:nvSpPr>
        <p:spPr bwMode="auto">
          <a:xfrm>
            <a:off x="6965950" y="3811588"/>
            <a:ext cx="1035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latin typeface="Arial" panose="020B0604020202020204" pitchFamily="34" charset="0"/>
              </a:rPr>
              <a:t>Request</a:t>
            </a:r>
          </a:p>
        </p:txBody>
      </p:sp>
      <p:sp>
        <p:nvSpPr>
          <p:cNvPr id="6154" name="Line 10">
            <a:extLst>
              <a:ext uri="{FF2B5EF4-FFF2-40B4-BE49-F238E27FC236}">
                <a16:creationId xmlns:a16="http://schemas.microsoft.com/office/drawing/2014/main" id="{A436B394-4C3E-423E-9921-BD9C54D50A8F}"/>
              </a:ext>
            </a:extLst>
          </p:cNvPr>
          <p:cNvSpPr>
            <a:spLocks noChangeShapeType="1"/>
          </p:cNvSpPr>
          <p:nvPr/>
        </p:nvSpPr>
        <p:spPr bwMode="auto">
          <a:xfrm>
            <a:off x="6605589" y="4459288"/>
            <a:ext cx="1800225" cy="0"/>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wrap="none"/>
          <a:lstStyle/>
          <a:p>
            <a:endParaRPr lang="en-GB"/>
          </a:p>
        </p:txBody>
      </p:sp>
      <p:sp>
        <p:nvSpPr>
          <p:cNvPr id="6155" name="Text Box 11">
            <a:extLst>
              <a:ext uri="{FF2B5EF4-FFF2-40B4-BE49-F238E27FC236}">
                <a16:creationId xmlns:a16="http://schemas.microsoft.com/office/drawing/2014/main" id="{76BC4F8C-481A-4048-B7DC-FBFA0DD1A6C2}"/>
              </a:ext>
            </a:extLst>
          </p:cNvPr>
          <p:cNvSpPr txBox="1">
            <a:spLocks noChangeArrowheads="1"/>
          </p:cNvSpPr>
          <p:nvPr/>
        </p:nvSpPr>
        <p:spPr bwMode="auto">
          <a:xfrm>
            <a:off x="6750050" y="4532313"/>
            <a:ext cx="158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latin typeface="Arial" panose="020B0604020202020204" pitchFamily="34" charset="0"/>
              </a:rPr>
              <a:t>Files returned</a:t>
            </a:r>
          </a:p>
        </p:txBody>
      </p:sp>
    </p:spTree>
    <p:extLst>
      <p:ext uri="{BB962C8B-B14F-4D97-AF65-F5344CB8AC3E}">
        <p14:creationId xmlns:p14="http://schemas.microsoft.com/office/powerpoint/2010/main" val="551775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A37AB-6199-46BF-9273-DF6FB2EE2D6F}"/>
              </a:ext>
            </a:extLst>
          </p:cNvPr>
          <p:cNvSpPr>
            <a:spLocks noGrp="1"/>
          </p:cNvSpPr>
          <p:nvPr>
            <p:ph type="title"/>
          </p:nvPr>
        </p:nvSpPr>
        <p:spPr/>
        <p:txBody>
          <a:bodyPr/>
          <a:lstStyle/>
          <a:p>
            <a:pPr algn="r"/>
            <a:r>
              <a:rPr lang="en-GB" dirty="0"/>
              <a:t>Setting up servers</a:t>
            </a:r>
          </a:p>
        </p:txBody>
      </p:sp>
      <p:sp>
        <p:nvSpPr>
          <p:cNvPr id="3" name="Content Placeholder 2">
            <a:extLst>
              <a:ext uri="{FF2B5EF4-FFF2-40B4-BE49-F238E27FC236}">
                <a16:creationId xmlns:a16="http://schemas.microsoft.com/office/drawing/2014/main" id="{D80725B2-31EB-4761-A086-0FE1E315D0F7}"/>
              </a:ext>
            </a:extLst>
          </p:cNvPr>
          <p:cNvSpPr>
            <a:spLocks noGrp="1"/>
          </p:cNvSpPr>
          <p:nvPr>
            <p:ph idx="1"/>
          </p:nvPr>
        </p:nvSpPr>
        <p:spPr>
          <a:xfrm>
            <a:off x="503853" y="1825625"/>
            <a:ext cx="10849947" cy="4351338"/>
          </a:xfrm>
        </p:spPr>
        <p:txBody>
          <a:bodyPr>
            <a:normAutofit fontScale="92500"/>
          </a:bodyPr>
          <a:lstStyle/>
          <a:p>
            <a:pPr marL="0" indent="0">
              <a:buNone/>
            </a:pPr>
            <a:r>
              <a:rPr lang="en-GB" dirty="0"/>
              <a:t>The key element of a client-server system is the </a:t>
            </a:r>
            <a:r>
              <a:rPr lang="en-GB" dirty="0">
                <a:solidFill>
                  <a:schemeClr val="accent1"/>
                </a:solidFill>
              </a:rPr>
              <a:t>socket</a:t>
            </a:r>
            <a:r>
              <a:rPr lang="en-GB" dirty="0"/>
              <a:t> ("Berkley socket "; "POSIX socket"). </a:t>
            </a:r>
          </a:p>
          <a:p>
            <a:pPr marL="0" indent="0">
              <a:buNone/>
            </a:pPr>
            <a:endParaRPr lang="en-GB" dirty="0"/>
          </a:p>
          <a:p>
            <a:pPr marL="0" indent="0">
              <a:buNone/>
            </a:pPr>
            <a:r>
              <a:rPr lang="en-GB" dirty="0"/>
              <a:t>Sockets are connections between machines which you can connect streams to. You can then write and read data to/from them.</a:t>
            </a:r>
          </a:p>
          <a:p>
            <a:pPr marL="0" indent="0">
              <a:buNone/>
            </a:pPr>
            <a:endParaRPr lang="en-GB" dirty="0"/>
          </a:p>
          <a:p>
            <a:pPr marL="0" indent="0">
              <a:buNone/>
            </a:pPr>
            <a:r>
              <a:rPr lang="en-GB" dirty="0"/>
              <a:t>Basic operation is for a client to contact a machine via and address and a port number. The server program sits on a machine and listens to the port waiting for contact using a server socket. When contact occurs, it generates a standard socket connected at the other end to the client's socket.</a:t>
            </a:r>
          </a:p>
        </p:txBody>
      </p:sp>
    </p:spTree>
    <p:extLst>
      <p:ext uri="{BB962C8B-B14F-4D97-AF65-F5344CB8AC3E}">
        <p14:creationId xmlns:p14="http://schemas.microsoft.com/office/powerpoint/2010/main" val="3599634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A9896-D29B-491A-A1D7-FC6C3C57F433}"/>
              </a:ext>
            </a:extLst>
          </p:cNvPr>
          <p:cNvSpPr>
            <a:spLocks noGrp="1"/>
          </p:cNvSpPr>
          <p:nvPr>
            <p:ph type="title"/>
          </p:nvPr>
        </p:nvSpPr>
        <p:spPr/>
        <p:txBody>
          <a:bodyPr/>
          <a:lstStyle/>
          <a:p>
            <a:pPr algn="r"/>
            <a:r>
              <a:rPr lang="en-GB" dirty="0"/>
              <a:t>Client</a:t>
            </a:r>
          </a:p>
        </p:txBody>
      </p:sp>
      <p:sp>
        <p:nvSpPr>
          <p:cNvPr id="3" name="Content Placeholder 2">
            <a:extLst>
              <a:ext uri="{FF2B5EF4-FFF2-40B4-BE49-F238E27FC236}">
                <a16:creationId xmlns:a16="http://schemas.microsoft.com/office/drawing/2014/main" id="{82CF4A18-0D48-4D85-A8C2-FEDEEEB6405C}"/>
              </a:ext>
            </a:extLst>
          </p:cNvPr>
          <p:cNvSpPr>
            <a:spLocks noGrp="1"/>
          </p:cNvSpPr>
          <p:nvPr>
            <p:ph idx="1"/>
          </p:nvPr>
        </p:nvSpPr>
        <p:spPr>
          <a:xfrm>
            <a:off x="616225" y="1825625"/>
            <a:ext cx="11211339" cy="4351338"/>
          </a:xfrm>
        </p:spPr>
        <p:txBody>
          <a:bodyPr>
            <a:normAutofit fontScale="92500" lnSpcReduction="10000"/>
          </a:bodyPr>
          <a:lstStyle/>
          <a:p>
            <a:pPr marL="0" indent="0">
              <a:buNone/>
            </a:pPr>
            <a:r>
              <a:rPr lang="en-GB" sz="2400" dirty="0">
                <a:latin typeface="Courier New" panose="02070309020205020404" pitchFamily="49" charset="0"/>
                <a:cs typeface="Courier New" panose="02070309020205020404" pitchFamily="49" charset="0"/>
              </a:rPr>
              <a:t>import socket</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sz="2400" dirty="0">
                <a:latin typeface="Courier New" panose="02070309020205020404" pitchFamily="49" charset="0"/>
                <a:cs typeface="Courier New" panose="02070309020205020404" pitchFamily="49" charset="0"/>
              </a:rPr>
              <a:t>socket_1 = </a:t>
            </a:r>
            <a:r>
              <a:rPr lang="en-GB" sz="2400" dirty="0" err="1">
                <a:latin typeface="Courier New" panose="02070309020205020404" pitchFamily="49" charset="0"/>
                <a:cs typeface="Courier New" panose="02070309020205020404" pitchFamily="49" charset="0"/>
              </a:rPr>
              <a:t>socket.socket</a:t>
            </a:r>
            <a:r>
              <a:rPr lang="en-GB" sz="2400" dirty="0">
                <a:latin typeface="Courier New" panose="02070309020205020404" pitchFamily="49" charset="0"/>
                <a:cs typeface="Courier New" panose="02070309020205020404" pitchFamily="49" charset="0"/>
              </a:rPr>
              <a:t>(</a:t>
            </a:r>
            <a:r>
              <a:rPr lang="en-GB" sz="2400" dirty="0" err="1">
                <a:latin typeface="Courier New" panose="02070309020205020404" pitchFamily="49" charset="0"/>
                <a:cs typeface="Courier New" panose="02070309020205020404" pitchFamily="49" charset="0"/>
              </a:rPr>
              <a:t>socket.AF_INET</a:t>
            </a:r>
            <a:r>
              <a:rPr lang="en-GB" sz="2400" dirty="0">
                <a:latin typeface="Courier New" panose="02070309020205020404" pitchFamily="49" charset="0"/>
                <a:cs typeface="Courier New" panose="02070309020205020404" pitchFamily="49" charset="0"/>
              </a:rPr>
              <a:t>, </a:t>
            </a:r>
            <a:r>
              <a:rPr lang="en-GB" sz="2400" dirty="0" err="1">
                <a:latin typeface="Courier New" panose="02070309020205020404" pitchFamily="49" charset="0"/>
                <a:cs typeface="Courier New" panose="02070309020205020404" pitchFamily="49" charset="0"/>
              </a:rPr>
              <a:t>socket.SOCK_STREAM</a:t>
            </a:r>
            <a:r>
              <a:rPr lang="en-GB" sz="2400" dirty="0">
                <a:latin typeface="Courier New" panose="02070309020205020404" pitchFamily="49" charset="0"/>
                <a:cs typeface="Courier New" panose="02070309020205020404" pitchFamily="49" charset="0"/>
              </a:rPr>
              <a:t>)</a:t>
            </a:r>
          </a:p>
          <a:p>
            <a:pPr marL="0" indent="0">
              <a:buNone/>
            </a:pPr>
            <a:r>
              <a:rPr lang="en-GB" sz="2400" dirty="0">
                <a:latin typeface="Courier New" panose="02070309020205020404" pitchFamily="49" charset="0"/>
                <a:cs typeface="Courier New" panose="02070309020205020404" pitchFamily="49" charset="0"/>
              </a:rPr>
              <a:t>socket_1.connect(("localhost", 5555)) # Address tuple</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sz="2400" dirty="0">
                <a:latin typeface="Courier New" panose="02070309020205020404" pitchFamily="49" charset="0"/>
                <a:cs typeface="Courier New" panose="02070309020205020404" pitchFamily="49" charset="0"/>
              </a:rPr>
              <a:t>socket_1.send(bytes("hello world", encoding="UTF-8"))</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cs typeface="Courier New" panose="02070309020205020404" pitchFamily="49" charset="0"/>
              </a:rPr>
              <a:t>Here the address of the machine we're trying to connect to is "localhost"; this indicates the local machine we're on. "5555" is the "port" number. We'll come back to this shortly.</a:t>
            </a:r>
          </a:p>
          <a:p>
            <a:pPr marL="0" indent="0">
              <a:buNone/>
            </a:pPr>
            <a:r>
              <a:rPr lang="en-GB" dirty="0">
                <a:cs typeface="Courier New" panose="02070309020205020404" pitchFamily="49" charset="0"/>
              </a:rPr>
              <a:t>We're sending the data as bytes representing a Unicode encoded string.</a:t>
            </a:r>
          </a:p>
        </p:txBody>
      </p:sp>
    </p:spTree>
    <p:extLst>
      <p:ext uri="{BB962C8B-B14F-4D97-AF65-F5344CB8AC3E}">
        <p14:creationId xmlns:p14="http://schemas.microsoft.com/office/powerpoint/2010/main" val="2975785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5ACCB-F7F4-45CF-AA0D-CDEE2CD14241}"/>
              </a:ext>
            </a:extLst>
          </p:cNvPr>
          <p:cNvSpPr>
            <a:spLocks noGrp="1"/>
          </p:cNvSpPr>
          <p:nvPr>
            <p:ph type="title"/>
          </p:nvPr>
        </p:nvSpPr>
        <p:spPr>
          <a:xfrm>
            <a:off x="1472682" y="159852"/>
            <a:ext cx="10515600" cy="1325563"/>
          </a:xfrm>
        </p:spPr>
        <p:txBody>
          <a:bodyPr/>
          <a:lstStyle/>
          <a:p>
            <a:pPr algn="r"/>
            <a:r>
              <a:rPr lang="en-GB" dirty="0"/>
              <a:t>Server</a:t>
            </a:r>
          </a:p>
        </p:txBody>
      </p:sp>
      <p:sp>
        <p:nvSpPr>
          <p:cNvPr id="3" name="Content Placeholder 2">
            <a:extLst>
              <a:ext uri="{FF2B5EF4-FFF2-40B4-BE49-F238E27FC236}">
                <a16:creationId xmlns:a16="http://schemas.microsoft.com/office/drawing/2014/main" id="{035473F2-B871-4A00-BFD3-10DA739203CF}"/>
              </a:ext>
            </a:extLst>
          </p:cNvPr>
          <p:cNvSpPr>
            <a:spLocks noGrp="1"/>
          </p:cNvSpPr>
          <p:nvPr>
            <p:ph idx="1"/>
          </p:nvPr>
        </p:nvSpPr>
        <p:spPr>
          <a:xfrm>
            <a:off x="298581" y="765110"/>
            <a:ext cx="11532636" cy="5952931"/>
          </a:xfrm>
        </p:spPr>
        <p:txBody>
          <a:bodyPr>
            <a:normAutofit fontScale="92500" lnSpcReduction="10000"/>
          </a:bodyPr>
          <a:lstStyle/>
          <a:p>
            <a:pPr marL="0" indent="0">
              <a:buNone/>
            </a:pPr>
            <a:r>
              <a:rPr lang="en-GB" sz="2000" dirty="0">
                <a:latin typeface="Courier New" panose="02070309020205020404" pitchFamily="49" charset="0"/>
                <a:cs typeface="Courier New" panose="02070309020205020404" pitchFamily="49" charset="0"/>
              </a:rPr>
              <a:t>import socket</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err="1">
                <a:latin typeface="Courier New" panose="02070309020205020404" pitchFamily="49" charset="0"/>
                <a:cs typeface="Courier New" panose="02070309020205020404" pitchFamily="49" charset="0"/>
              </a:rPr>
              <a:t>serversocket</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socket.socket</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socket.AF_INET</a:t>
            </a: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socket.SOCK_STREAM</a:t>
            </a:r>
            <a:r>
              <a:rPr lang="en-GB" sz="2000" dirty="0">
                <a:latin typeface="Courier New" panose="02070309020205020404" pitchFamily="49" charset="0"/>
                <a:cs typeface="Courier New" panose="02070309020205020404" pitchFamily="49" charset="0"/>
              </a:rPr>
              <a:t>)</a:t>
            </a:r>
          </a:p>
          <a:p>
            <a:pPr marL="0" indent="0">
              <a:buNone/>
            </a:pPr>
            <a:r>
              <a:rPr lang="en-GB" sz="2000" dirty="0" err="1">
                <a:latin typeface="Courier New" panose="02070309020205020404" pitchFamily="49" charset="0"/>
                <a:cs typeface="Courier New" panose="02070309020205020404" pitchFamily="49" charset="0"/>
              </a:rPr>
              <a:t>serversocket.bind</a:t>
            </a:r>
            <a:r>
              <a:rPr lang="en-GB" sz="2000" dirty="0">
                <a:latin typeface="Courier New" panose="02070309020205020404" pitchFamily="49" charset="0"/>
                <a:cs typeface="Courier New" panose="02070309020205020404" pitchFamily="49" charset="0"/>
              </a:rPr>
              <a:t>(('localhost', 5555)) </a:t>
            </a:r>
          </a:p>
          <a:p>
            <a:pPr marL="0" indent="0">
              <a:buNone/>
            </a:pPr>
            <a:r>
              <a:rPr lang="en-GB" sz="2000" dirty="0" err="1">
                <a:latin typeface="Courier New" panose="02070309020205020404" pitchFamily="49" charset="0"/>
                <a:cs typeface="Courier New" panose="02070309020205020404" pitchFamily="49" charset="0"/>
              </a:rPr>
              <a:t>serversocket.listen</a:t>
            </a:r>
            <a:r>
              <a:rPr lang="en-GB" sz="2000" dirty="0">
                <a:latin typeface="Courier New" panose="02070309020205020404" pitchFamily="49" charset="0"/>
                <a:cs typeface="Courier New" panose="02070309020205020404" pitchFamily="49" charset="0"/>
              </a:rPr>
              <a:t>()</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(socket_2, address) = </a:t>
            </a:r>
            <a:r>
              <a:rPr lang="en-GB" sz="2000" dirty="0" err="1">
                <a:latin typeface="Courier New" panose="02070309020205020404" pitchFamily="49" charset="0"/>
                <a:cs typeface="Courier New" panose="02070309020205020404" pitchFamily="49" charset="0"/>
              </a:rPr>
              <a:t>serversocket.accept</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b = socket_2.recv(30)</a:t>
            </a:r>
          </a:p>
          <a:p>
            <a:pPr marL="0" indent="0">
              <a:buNone/>
            </a:pPr>
            <a:r>
              <a:rPr lang="en-GB" sz="2000" dirty="0">
                <a:latin typeface="Courier New" panose="02070309020205020404" pitchFamily="49" charset="0"/>
                <a:cs typeface="Courier New" panose="02070309020205020404" pitchFamily="49" charset="0"/>
              </a:rPr>
              <a:t>print(</a:t>
            </a:r>
            <a:r>
              <a:rPr lang="en-GB" sz="2000" dirty="0" err="1">
                <a:latin typeface="Courier New" panose="02070309020205020404" pitchFamily="49" charset="0"/>
                <a:cs typeface="Courier New" panose="02070309020205020404" pitchFamily="49" charset="0"/>
              </a:rPr>
              <a:t>str</a:t>
            </a:r>
            <a:r>
              <a:rPr lang="en-GB" sz="2000" dirty="0">
                <a:latin typeface="Courier New" panose="02070309020205020404" pitchFamily="49" charset="0"/>
                <a:cs typeface="Courier New" panose="02070309020205020404" pitchFamily="49" charset="0"/>
              </a:rPr>
              <a:t>(b))</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3000" dirty="0">
                <a:cs typeface="Courier New" panose="02070309020205020404" pitchFamily="49" charset="0"/>
              </a:rPr>
              <a:t>As we've bound this program to the localhost we'd need to run this on the machine the client is on. For internet enabled code we'd change this to the address of the machine (we'll come back to this shortly).</a:t>
            </a:r>
          </a:p>
          <a:p>
            <a:pPr marL="0" indent="0">
              <a:buNone/>
            </a:pPr>
            <a:r>
              <a:rPr lang="en-GB" sz="3000" dirty="0">
                <a:cs typeface="Courier New" panose="02070309020205020404" pitchFamily="49" charset="0"/>
              </a:rPr>
              <a:t>The program is set to receive up to 30 bytes of data.  It will print "</a:t>
            </a:r>
            <a:r>
              <a:rPr lang="en-GB" sz="3000" dirty="0" err="1">
                <a:latin typeface="Courier New" panose="02070309020205020404" pitchFamily="49" charset="0"/>
                <a:cs typeface="Courier New" panose="02070309020205020404" pitchFamily="49" charset="0"/>
              </a:rPr>
              <a:t>b'hello</a:t>
            </a:r>
            <a:r>
              <a:rPr lang="en-GB" sz="3000" dirty="0">
                <a:latin typeface="Courier New" panose="02070309020205020404" pitchFamily="49" charset="0"/>
                <a:cs typeface="Courier New" panose="02070309020205020404" pitchFamily="49" charset="0"/>
              </a:rPr>
              <a:t> world'</a:t>
            </a:r>
            <a:r>
              <a:rPr lang="en-GB" sz="3000" dirty="0">
                <a:cs typeface="Courier New" panose="02070309020205020404" pitchFamily="49" charset="0"/>
              </a:rPr>
              <a:t>". The "</a:t>
            </a:r>
            <a:r>
              <a:rPr lang="en-GB" sz="3000" dirty="0">
                <a:latin typeface="Courier New" panose="02070309020205020404" pitchFamily="49" charset="0"/>
                <a:cs typeface="Courier New" panose="02070309020205020404" pitchFamily="49" charset="0"/>
              </a:rPr>
              <a:t>b</a:t>
            </a:r>
            <a:r>
              <a:rPr lang="en-GB" sz="3000" dirty="0">
                <a:cs typeface="Courier New" panose="02070309020205020404" pitchFamily="49" charset="0"/>
              </a:rPr>
              <a:t>" indicates binary data as that's how the client sent it.</a:t>
            </a:r>
          </a:p>
        </p:txBody>
      </p:sp>
    </p:spTree>
    <p:extLst>
      <p:ext uri="{BB962C8B-B14F-4D97-AF65-F5344CB8AC3E}">
        <p14:creationId xmlns:p14="http://schemas.microsoft.com/office/powerpoint/2010/main" val="2747444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B4173-000B-4A60-8157-D8C795696539}"/>
              </a:ext>
            </a:extLst>
          </p:cNvPr>
          <p:cNvSpPr>
            <a:spLocks noGrp="1"/>
          </p:cNvSpPr>
          <p:nvPr>
            <p:ph type="title"/>
          </p:nvPr>
        </p:nvSpPr>
        <p:spPr/>
        <p:txBody>
          <a:bodyPr/>
          <a:lstStyle/>
          <a:p>
            <a:pPr algn="r"/>
            <a:r>
              <a:rPr lang="en-GB" dirty="0"/>
              <a:t>The web / internet</a:t>
            </a:r>
          </a:p>
        </p:txBody>
      </p:sp>
      <p:sp>
        <p:nvSpPr>
          <p:cNvPr id="3" name="Content Placeholder 2">
            <a:extLst>
              <a:ext uri="{FF2B5EF4-FFF2-40B4-BE49-F238E27FC236}">
                <a16:creationId xmlns:a16="http://schemas.microsoft.com/office/drawing/2014/main" id="{16201B7C-CA40-49EE-A758-862C2915ED59}"/>
              </a:ext>
            </a:extLst>
          </p:cNvPr>
          <p:cNvSpPr>
            <a:spLocks noGrp="1"/>
          </p:cNvSpPr>
          <p:nvPr>
            <p:ph idx="1"/>
          </p:nvPr>
        </p:nvSpPr>
        <p:spPr/>
        <p:txBody>
          <a:bodyPr>
            <a:normAutofit/>
          </a:bodyPr>
          <a:lstStyle/>
          <a:p>
            <a:pPr marL="0" indent="0">
              <a:buNone/>
            </a:pPr>
            <a:r>
              <a:rPr lang="en-GB" dirty="0"/>
              <a:t>A full internet or web application also has to:</a:t>
            </a:r>
          </a:p>
          <a:p>
            <a:pPr marL="0" indent="0">
              <a:buNone/>
            </a:pPr>
            <a:endParaRPr lang="en-GB" dirty="0"/>
          </a:p>
          <a:p>
            <a:pPr marL="0" indent="0">
              <a:buNone/>
            </a:pPr>
            <a:r>
              <a:rPr lang="en-GB" dirty="0"/>
              <a:t>Open multiple sockets to different clients. </a:t>
            </a:r>
            <a:r>
              <a:rPr lang="en-GB" altLang="en-US" dirty="0"/>
              <a:t>One server can serve several clients at once.</a:t>
            </a:r>
            <a:endParaRPr lang="en-GB" dirty="0"/>
          </a:p>
          <a:p>
            <a:pPr marL="0" indent="0">
              <a:buNone/>
            </a:pPr>
            <a:r>
              <a:rPr lang="en-GB" dirty="0"/>
              <a:t>Send data of arbitrary lengths.</a:t>
            </a:r>
          </a:p>
          <a:p>
            <a:pPr marL="0" indent="0">
              <a:buNone/>
            </a:pPr>
            <a:r>
              <a:rPr lang="en-GB" dirty="0"/>
              <a:t>Deal with potential security issues. </a:t>
            </a:r>
          </a:p>
          <a:p>
            <a:pPr marL="0" indent="0">
              <a:buNone/>
            </a:pPr>
            <a:endParaRPr lang="en-GB" dirty="0"/>
          </a:p>
          <a:p>
            <a:pPr marL="0" indent="0">
              <a:buNone/>
            </a:pPr>
            <a:r>
              <a:rPr lang="en-GB" dirty="0"/>
              <a:t>The core technology is the same though.</a:t>
            </a:r>
          </a:p>
        </p:txBody>
      </p:sp>
    </p:spTree>
    <p:extLst>
      <p:ext uri="{BB962C8B-B14F-4D97-AF65-F5344CB8AC3E}">
        <p14:creationId xmlns:p14="http://schemas.microsoft.com/office/powerpoint/2010/main" val="3817056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6FB9FAE-E0A2-48FB-956B-F6A2182D6D78}"/>
              </a:ext>
            </a:extLst>
          </p:cNvPr>
          <p:cNvSpPr>
            <a:spLocks noGrp="1" noChangeArrowheads="1"/>
          </p:cNvSpPr>
          <p:nvPr>
            <p:ph type="title"/>
          </p:nvPr>
        </p:nvSpPr>
        <p:spPr>
          <a:xfrm>
            <a:off x="3905769" y="506154"/>
            <a:ext cx="7772400" cy="685800"/>
          </a:xfrm>
        </p:spPr>
        <p:txBody>
          <a:bodyPr/>
          <a:lstStyle/>
          <a:p>
            <a:pPr algn="r" eaLnBrk="1" hangingPunct="1"/>
            <a:r>
              <a:rPr lang="en-GB" altLang="en-US" sz="4000" dirty="0"/>
              <a:t>Client – Server architecture</a:t>
            </a:r>
            <a:endParaRPr lang="en-US" altLang="en-US" sz="4000" dirty="0"/>
          </a:p>
        </p:txBody>
      </p:sp>
      <p:sp>
        <p:nvSpPr>
          <p:cNvPr id="19459" name="Rectangle 3">
            <a:extLst>
              <a:ext uri="{FF2B5EF4-FFF2-40B4-BE49-F238E27FC236}">
                <a16:creationId xmlns:a16="http://schemas.microsoft.com/office/drawing/2014/main" id="{CB7A4EFF-47BE-4423-AB5D-CCDD242EFA2C}"/>
              </a:ext>
            </a:extLst>
          </p:cNvPr>
          <p:cNvSpPr>
            <a:spLocks noGrp="1" noChangeArrowheads="1"/>
          </p:cNvSpPr>
          <p:nvPr>
            <p:ph type="body" idx="1"/>
          </p:nvPr>
        </p:nvSpPr>
        <p:spPr>
          <a:xfrm>
            <a:off x="261258" y="1754154"/>
            <a:ext cx="10711542" cy="4881595"/>
          </a:xfrm>
        </p:spPr>
        <p:txBody>
          <a:bodyPr>
            <a:normAutofit/>
          </a:bodyPr>
          <a:lstStyle/>
          <a:p>
            <a:pPr marL="0" indent="0">
              <a:lnSpc>
                <a:spcPct val="80000"/>
              </a:lnSpc>
              <a:buNone/>
            </a:pPr>
            <a:r>
              <a:rPr lang="en-GB" altLang="en-US" sz="2400" dirty="0"/>
              <a:t>Here we've sent relatively plain binary data representing text. However, it would be usual to have a more complicated format known as a </a:t>
            </a:r>
            <a:r>
              <a:rPr lang="en-GB" altLang="en-US" sz="2400" dirty="0">
                <a:solidFill>
                  <a:schemeClr val="accent1"/>
                </a:solidFill>
              </a:rPr>
              <a:t>protocol</a:t>
            </a:r>
            <a:r>
              <a:rPr lang="en-GB" altLang="en-US" sz="2400" dirty="0"/>
              <a:t>, which the server recognises and processes.</a:t>
            </a:r>
          </a:p>
          <a:p>
            <a:pPr marL="0" indent="0">
              <a:lnSpc>
                <a:spcPct val="80000"/>
              </a:lnSpc>
              <a:buNone/>
            </a:pPr>
            <a:endParaRPr lang="en-GB" altLang="en-US" sz="2400" dirty="0"/>
          </a:p>
          <a:p>
            <a:pPr marL="0" indent="0">
              <a:lnSpc>
                <a:spcPct val="80000"/>
              </a:lnSpc>
              <a:buNone/>
            </a:pPr>
            <a:r>
              <a:rPr lang="en-GB" altLang="en-US" sz="2400" dirty="0"/>
              <a:t>E-mails are sent out to servers using Simple Mail Transfer Protocol (SMTP)</a:t>
            </a:r>
          </a:p>
          <a:p>
            <a:pPr marL="0" indent="0">
              <a:lnSpc>
                <a:spcPct val="80000"/>
              </a:lnSpc>
              <a:buNone/>
            </a:pPr>
            <a:endParaRPr lang="en-GB" altLang="en-US" sz="2400" dirty="0"/>
          </a:p>
          <a:p>
            <a:pPr marL="0" indent="0">
              <a:lnSpc>
                <a:spcPct val="80000"/>
              </a:lnSpc>
              <a:buNone/>
            </a:pPr>
            <a:r>
              <a:rPr lang="en-GB" altLang="en-US" sz="2400" dirty="0"/>
              <a:t>Webpages are sent out from servers using the </a:t>
            </a:r>
            <a:r>
              <a:rPr lang="en-GB" altLang="en-US" sz="2400" dirty="0" err="1">
                <a:solidFill>
                  <a:schemeClr val="accent1"/>
                </a:solidFill>
              </a:rPr>
              <a:t>HyperText</a:t>
            </a:r>
            <a:r>
              <a:rPr lang="en-GB" altLang="en-US" sz="2400" dirty="0">
                <a:solidFill>
                  <a:schemeClr val="accent1"/>
                </a:solidFill>
              </a:rPr>
              <a:t> Transfer Protocol (HTTP)</a:t>
            </a:r>
            <a:r>
              <a:rPr lang="en-GB" altLang="en-US" sz="2400" dirty="0"/>
              <a:t>.</a:t>
            </a:r>
          </a:p>
          <a:p>
            <a:pPr marL="0" indent="0">
              <a:lnSpc>
                <a:spcPct val="50000"/>
              </a:lnSpc>
              <a:buNone/>
            </a:pPr>
            <a:endParaRPr lang="en-GB" altLang="en-US" sz="2400" dirty="0"/>
          </a:p>
        </p:txBody>
      </p:sp>
    </p:spTree>
    <p:extLst>
      <p:ext uri="{BB962C8B-B14F-4D97-AF65-F5344CB8AC3E}">
        <p14:creationId xmlns:p14="http://schemas.microsoft.com/office/powerpoint/2010/main" val="164414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981CB9A8-D4E6-4583-829D-D9E3E7867D9C}"/>
              </a:ext>
            </a:extLst>
          </p:cNvPr>
          <p:cNvSpPr>
            <a:spLocks noGrp="1" noChangeArrowheads="1"/>
          </p:cNvSpPr>
          <p:nvPr>
            <p:ph type="title"/>
          </p:nvPr>
        </p:nvSpPr>
        <p:spPr>
          <a:xfrm>
            <a:off x="3630267" y="451790"/>
            <a:ext cx="8058150" cy="609600"/>
          </a:xfrm>
        </p:spPr>
        <p:txBody>
          <a:bodyPr/>
          <a:lstStyle/>
          <a:p>
            <a:pPr algn="r" eaLnBrk="1" hangingPunct="1"/>
            <a:r>
              <a:rPr lang="en-GB" altLang="en-US" sz="3600" dirty="0"/>
              <a:t>Introduction to network communications</a:t>
            </a:r>
            <a:endParaRPr lang="en-US" altLang="en-US" sz="3600" dirty="0"/>
          </a:p>
        </p:txBody>
      </p:sp>
      <p:sp>
        <p:nvSpPr>
          <p:cNvPr id="35843" name="Rectangle 3">
            <a:extLst>
              <a:ext uri="{FF2B5EF4-FFF2-40B4-BE49-F238E27FC236}">
                <a16:creationId xmlns:a16="http://schemas.microsoft.com/office/drawing/2014/main" id="{165297D0-40A6-4666-9D89-CC5B3AC549B4}"/>
              </a:ext>
            </a:extLst>
          </p:cNvPr>
          <p:cNvSpPr>
            <a:spLocks noGrp="1" noChangeArrowheads="1"/>
          </p:cNvSpPr>
          <p:nvPr>
            <p:ph idx="1"/>
          </p:nvPr>
        </p:nvSpPr>
        <p:spPr>
          <a:xfrm>
            <a:off x="485192" y="1491175"/>
            <a:ext cx="11203225" cy="5214426"/>
          </a:xfrm>
        </p:spPr>
        <p:txBody>
          <a:bodyPr/>
          <a:lstStyle/>
          <a:p>
            <a:pPr marL="0" indent="0">
              <a:buNone/>
              <a:defRPr/>
            </a:pPr>
            <a:r>
              <a:rPr lang="en-GB" sz="2400" dirty="0"/>
              <a:t>Several protocols may be involved at once. Most computers use "</a:t>
            </a:r>
            <a:r>
              <a:rPr lang="en-GB" sz="2400" dirty="0">
                <a:solidFill>
                  <a:schemeClr val="accent1"/>
                </a:solidFill>
              </a:rPr>
              <a:t>TCP/IP</a:t>
            </a:r>
            <a:r>
              <a:rPr lang="en-GB" sz="2400" dirty="0"/>
              <a:t>" when communicating with network nodes and other computers on the internet.</a:t>
            </a:r>
          </a:p>
          <a:p>
            <a:pPr marL="0" indent="0">
              <a:lnSpc>
                <a:spcPct val="15000"/>
              </a:lnSpc>
              <a:buNone/>
              <a:defRPr/>
            </a:pPr>
            <a:endParaRPr lang="en-GB" sz="2400" dirty="0"/>
          </a:p>
          <a:p>
            <a:pPr marL="0" indent="0">
              <a:buNone/>
              <a:defRPr/>
            </a:pPr>
            <a:r>
              <a:rPr lang="en-GB" sz="2400" dirty="0">
                <a:solidFill>
                  <a:schemeClr val="accent1"/>
                </a:solidFill>
              </a:rPr>
              <a:t>Internet Protocol (IP)</a:t>
            </a:r>
          </a:p>
          <a:p>
            <a:pPr marL="457200" lvl="1" indent="0">
              <a:buNone/>
              <a:defRPr/>
            </a:pPr>
            <a:r>
              <a:rPr lang="en-GB" sz="2300" dirty="0"/>
              <a:t>Used to split data into small chunks called “</a:t>
            </a:r>
            <a:r>
              <a:rPr lang="en-GB" sz="2300" dirty="0">
                <a:solidFill>
                  <a:schemeClr val="accent1"/>
                </a:solidFill>
              </a:rPr>
              <a:t>packets</a:t>
            </a:r>
            <a:r>
              <a:rPr lang="en-GB" sz="2300" dirty="0"/>
              <a:t>” </a:t>
            </a:r>
          </a:p>
          <a:p>
            <a:pPr marL="457200" lvl="1" indent="0">
              <a:buNone/>
              <a:defRPr/>
            </a:pPr>
            <a:r>
              <a:rPr lang="en-GB" sz="2300" dirty="0"/>
              <a:t>Addresses them to the right machine.</a:t>
            </a:r>
            <a:r>
              <a:rPr lang="en-GB" sz="2000" dirty="0"/>
              <a:t> </a:t>
            </a:r>
          </a:p>
          <a:p>
            <a:pPr marL="457200" lvl="1" indent="0">
              <a:lnSpc>
                <a:spcPct val="50000"/>
              </a:lnSpc>
              <a:buNone/>
              <a:defRPr/>
            </a:pPr>
            <a:endParaRPr lang="en-GB" sz="2000" dirty="0">
              <a:solidFill>
                <a:schemeClr val="tx2">
                  <a:lumMod val="60000"/>
                  <a:lumOff val="40000"/>
                </a:schemeClr>
              </a:solidFill>
            </a:endParaRPr>
          </a:p>
          <a:p>
            <a:pPr marL="0" indent="0">
              <a:buNone/>
              <a:defRPr/>
            </a:pPr>
            <a:r>
              <a:rPr lang="en-GB" sz="2400" dirty="0">
                <a:solidFill>
                  <a:schemeClr val="accent1"/>
                </a:solidFill>
              </a:rPr>
              <a:t>Transport Control Protocol (TCP)</a:t>
            </a:r>
          </a:p>
          <a:p>
            <a:pPr marL="457200" lvl="1" indent="0">
              <a:buNone/>
              <a:defRPr/>
            </a:pPr>
            <a:r>
              <a:rPr lang="en-GB" sz="2300" dirty="0"/>
              <a:t>Guarantees packets get to their destination.</a:t>
            </a:r>
          </a:p>
          <a:p>
            <a:pPr marL="457200" lvl="1" indent="0">
              <a:buNone/>
              <a:defRPr/>
            </a:pPr>
            <a:r>
              <a:rPr lang="en-GB" sz="2300" dirty="0"/>
              <a:t>Controls the route taken and lets computers confirm receipt. </a:t>
            </a:r>
          </a:p>
          <a:p>
            <a:pPr marL="457200" lvl="1" indent="0">
              <a:buNone/>
              <a:defRPr/>
            </a:pPr>
            <a:r>
              <a:rPr lang="en-GB" sz="2300" dirty="0"/>
              <a:t>Adds packets back together in the right order.</a:t>
            </a:r>
          </a:p>
          <a:p>
            <a:pPr marL="457200" lvl="1" indent="0">
              <a:buNone/>
              <a:defRPr/>
            </a:pPr>
            <a:endParaRPr lang="en-GB" sz="2300" dirty="0"/>
          </a:p>
          <a:p>
            <a:pPr marL="0" indent="0">
              <a:buNone/>
              <a:defRPr/>
            </a:pPr>
            <a:r>
              <a:rPr lang="en-GB" sz="2700" dirty="0"/>
              <a:t>Protocols like HTTP then format the data carried by these low-level protocols which is split into packets.</a:t>
            </a:r>
          </a:p>
        </p:txBody>
      </p:sp>
    </p:spTree>
    <p:extLst>
      <p:ext uri="{BB962C8B-B14F-4D97-AF65-F5344CB8AC3E}">
        <p14:creationId xmlns:p14="http://schemas.microsoft.com/office/powerpoint/2010/main" val="35417074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17973</TotalTime>
  <Words>2308</Words>
  <Application>Microsoft Office PowerPoint</Application>
  <PresentationFormat>Widescreen</PresentationFormat>
  <Paragraphs>269</Paragraphs>
  <Slides>23</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Calibri Light</vt:lpstr>
      <vt:lpstr>Courier New</vt:lpstr>
      <vt:lpstr>Times New Roman</vt:lpstr>
      <vt:lpstr>Wingdings</vt:lpstr>
      <vt:lpstr>Office Theme</vt:lpstr>
      <vt:lpstr>The internet and web</vt:lpstr>
      <vt:lpstr>Python and the internet</vt:lpstr>
      <vt:lpstr>The web</vt:lpstr>
      <vt:lpstr>Setting up servers</vt:lpstr>
      <vt:lpstr>Client</vt:lpstr>
      <vt:lpstr>Server</vt:lpstr>
      <vt:lpstr>The web / internet</vt:lpstr>
      <vt:lpstr>Client – Server architecture</vt:lpstr>
      <vt:lpstr>Introduction to network communications</vt:lpstr>
      <vt:lpstr>Ports</vt:lpstr>
      <vt:lpstr>IP addresses</vt:lpstr>
      <vt:lpstr>Ports and Firewalls</vt:lpstr>
      <vt:lpstr>Understanding URLs</vt:lpstr>
      <vt:lpstr>The Web</vt:lpstr>
      <vt:lpstr>A basic webpage</vt:lpstr>
      <vt:lpstr>PowerPoint Presentation</vt:lpstr>
      <vt:lpstr>Tables</vt:lpstr>
      <vt:lpstr>Document Object Model (DOM)</vt:lpstr>
      <vt:lpstr>Classes and IDs</vt:lpstr>
      <vt:lpstr>Cascading Style Sheets</vt:lpstr>
      <vt:lpstr>Example</vt:lpstr>
      <vt:lpstr>Good web design</vt:lpstr>
      <vt:lpstr>Web accessibility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Linus</dc:creator>
  <cp:lastModifiedBy>Linus</cp:lastModifiedBy>
  <cp:revision>1573</cp:revision>
  <dcterms:created xsi:type="dcterms:W3CDTF">2017-08-18T14:16:12Z</dcterms:created>
  <dcterms:modified xsi:type="dcterms:W3CDTF">2017-12-16T00:49:03Z</dcterms:modified>
</cp:coreProperties>
</file>