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1542" r:id="rId2"/>
    <p:sldId id="1592" r:id="rId3"/>
    <p:sldId id="1570" r:id="rId4"/>
    <p:sldId id="1600" r:id="rId5"/>
    <p:sldId id="1601" r:id="rId6"/>
    <p:sldId id="1602" r:id="rId7"/>
    <p:sldId id="1593" r:id="rId8"/>
    <p:sldId id="1594" r:id="rId9"/>
    <p:sldId id="1599" r:id="rId10"/>
    <p:sldId id="1543" r:id="rId11"/>
    <p:sldId id="1545" r:id="rId12"/>
    <p:sldId id="1546" r:id="rId13"/>
    <p:sldId id="1547" r:id="rId14"/>
    <p:sldId id="1550" r:id="rId15"/>
    <p:sldId id="1544" r:id="rId16"/>
    <p:sldId id="1596" r:id="rId17"/>
    <p:sldId id="1595" r:id="rId18"/>
    <p:sldId id="159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1" autoAdjust="0"/>
    <p:restoredTop sz="65291" autoAdjust="0"/>
  </p:normalViewPr>
  <p:slideViewPr>
    <p:cSldViewPr snapToGrid="0">
      <p:cViewPr varScale="1">
        <p:scale>
          <a:sx n="68" d="100"/>
          <a:sy n="68" d="100"/>
        </p:scale>
        <p:origin x="13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D4F06F-9AB2-4BEE-92C3-62BD5FF093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4889E7-3EF2-4CB1-B589-46A6E9F66C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63394-5E78-4E60-A0EB-01BAB7C1B808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4DEEF8-EEC9-4227-9392-0A6ECE315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FBC98C-0309-4AF5-BB4E-7791FA6FD9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44820-C3CF-4C14-8917-F2AD192D6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083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863BF-F796-4368-80E3-69D92631BBF7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F8E6D-2F87-4F6A-97CA-AABE12BDB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72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tutorial/modules.html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284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7686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795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851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hlinkClick r:id="rId3"/>
              </a:rPr>
              <a:t>https://docs.python.org/3/tutorial/modules.html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835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05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58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850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612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241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sym typeface="Wingdings" panose="05000000000000000000" pitchFamily="2" charset="2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7709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411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9F0E3-1DEC-46B1-B715-5564EC81C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010337-6B9C-490F-9748-CF9EB3CC3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95DC1-471D-4158-B4C0-26ABF3007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FD95E-788A-4050-99B9-9F8DCAB29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994D5-8159-4CBD-BC45-FB2BB3EB4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37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F699B-93B4-41E7-919E-399956BA5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9C565E-14CE-4731-91A2-DB9CAAC77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EAD6F-E3A6-4DDF-83E9-02D37D35F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D1376-91E7-4AE6-B455-B590365F9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26C96-033E-42AD-B9C0-E5BDFB081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21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29EFD-C5DD-40E1-B027-1F860B8FA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F45A3-A0A0-47B1-9F46-1B200BD47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FADEF-A226-471C-B363-7735F4073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A68FC-34EC-4467-AB2C-205D169E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26806-2BF6-4350-9696-13184FAB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16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CC681-92F5-4172-9843-D4A25F823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AE0DE-5ACE-4F8E-8B18-EA529A356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54581-B1B7-451B-A7E7-C1FE61B2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1066C-DB19-4237-A027-6DA09BCFA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517B1-0C19-4EF0-8F47-0650A08AC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1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00EC5-C6F4-4CFC-BB8B-9CDA9B525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F61D9-1F23-4424-BE39-D53C14556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AB635-654C-4EC0-929F-9F1A3FE9E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99E75-01D2-43FD-8DD6-963F3415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04BE6-3E07-4210-BF3E-EC65D095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44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3B3CF-7C7F-4288-87A6-787E57395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4FA1B-B65E-4AC6-BC13-AD67348B0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B0F39-6CD9-4463-946F-A50919365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5E872-2DAC-4C44-9CE7-12CB5B6F4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0F7DA-7FDC-4F09-9B39-BDBDD7E04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2EE91-2857-41DA-99D4-65B61452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10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2F0A5-2CCC-48C5-B89B-E0A1B1D80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A14E5-BE3B-42F6-9B11-765F53A29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A1860-13A7-4188-9C43-F15D2C61B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F5E94B-94D2-4566-A638-763F36942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DB6081-BA03-4F62-B362-796595F0D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745CE4-ECBE-4A13-BC8F-D71C51EA8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4B10DF-8046-4917-8329-F6ECF4A85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E9AB88-500E-406E-A3B0-A1569605D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22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CDC35-1C97-4AFE-A6F9-5472158F8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03EA8E-1324-4009-A219-F88C29216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70797D-0BF8-4527-BC0C-41F3FED9B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E9ADAE-5AFE-4622-A4FE-970A04ABA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12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EFE443-86C8-47FA-9C3F-58E195AC7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59A948-37D3-42E0-933B-D3346F155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DF4E6-CF48-4CA2-A526-BCB3E665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55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74ED9-2181-4D7D-A22B-E504919A4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5F99F-442A-40EF-B6D9-8AE3FD7D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D5618F-CEA0-4CC2-9F91-33C9A271A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93E4B-BBFF-41AD-9467-55B3B6B65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1EED0-6CFF-4B36-9E7E-B28289B46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0B51B-459C-4C50-BA52-C1625249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0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D10B4-A81C-4DE1-8383-56506689F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98D5E9-601C-4784-A35E-A21C5D37E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F8BB5B-A39E-4356-A604-BBFCA2909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2E38B-8A3F-4CBF-A623-7D746C419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6A909-848A-49DA-94DD-656E49C6A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E1EED-919A-4634-BCF7-57468513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91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4BA5F1-6827-423D-B0C0-F2640AB16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AB672-1910-4405-97A2-4CE7CEAE1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69774-A2CF-4E6B-9892-53D6CD689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C198-0286-4978-B10F-877371E3E014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97D22-587F-489E-89F3-20BD5BE58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919AF-E929-40C7-95C1-01D45FC43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38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76495-31DF-46F5-BCEA-BC36A8905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706AC-3FB0-4A6F-8A2C-74C50B1DA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690688"/>
            <a:ext cx="11352628" cy="4836721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dirty="0"/>
              <a:t>We've seen that a module is a file that can contain classes as well as its own variables.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We've seen that you need to import it to access the code, and then use the module name to refer to it.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import module1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 = module1.ClassName()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1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BEE29-44CC-48C3-908B-0E4B61378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Running module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806AA-64AB-4FD5-A392-39ADD4F83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Although we've concentrated on classes, you can import and run module-level functions, and access variables.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import module1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print(module1.module_variable)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module1.module_function()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 = module1.ClassName()</a:t>
            </a:r>
          </a:p>
        </p:txBody>
      </p:sp>
    </p:spTree>
    <p:extLst>
      <p:ext uri="{BB962C8B-B14F-4D97-AF65-F5344CB8AC3E}">
        <p14:creationId xmlns:p14="http://schemas.microsoft.com/office/powerpoint/2010/main" val="1531748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45211-F239-43DA-8CF9-6C282D471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Importing modules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D9935-5903-40D3-8B58-FD6FEE815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572" y="1825625"/>
            <a:ext cx="10819228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 module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 ("module loading")			# Runs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m1():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print ("method loading")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	print ("class loading")		# Runs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def m2():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	print("instance method loading")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34572" y="55313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/>
              <a:t>Indeed, you have to be slightly careful when importing modules. Modules and the classes in them will run to a degree on import. </a:t>
            </a:r>
          </a:p>
        </p:txBody>
      </p:sp>
      <p:sp>
        <p:nvSpPr>
          <p:cNvPr id="5" name="Rectangle 4"/>
          <p:cNvSpPr/>
          <p:nvPr/>
        </p:nvSpPr>
        <p:spPr>
          <a:xfrm>
            <a:off x="8864600" y="2255292"/>
            <a:ext cx="30861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Modules run </a:t>
            </a:r>
            <a:r>
              <a:rPr lang="en-GB" sz="2400" dirty="0" err="1"/>
              <a:t>incase</a:t>
            </a:r>
            <a:r>
              <a:rPr lang="en-GB" sz="2400" dirty="0"/>
              <a:t> there's anything that needs setting up (variables etc.) prior to functions or classes. </a:t>
            </a:r>
          </a:p>
        </p:txBody>
      </p:sp>
    </p:spTree>
    <p:extLst>
      <p:ext uri="{BB962C8B-B14F-4D97-AF65-F5344CB8AC3E}">
        <p14:creationId xmlns:p14="http://schemas.microsoft.com/office/powerpoint/2010/main" val="389954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B32D2-C6F6-4D88-9D6F-12AF69E91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4370" y="-157946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Modules that run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69236-B626-44E4-9CBF-E2F5F0D2E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982" y="1167617"/>
            <a:ext cx="11288150" cy="524724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3400" dirty="0"/>
              <a:t>If you're going to use this to run code, note that in general, code accessing a class or method has to be after if is defined: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 = A()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class A: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def b (__self__) 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print ("hello world")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3400" dirty="0"/>
              <a:t>Doesn’t work, but: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class A: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def b (__self__) 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print ("hello world")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 = A()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sz="3400" dirty="0"/>
              <a:t>Does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571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78D34-A78A-4E16-BB4C-C6BF34532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Modules that run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98E9A-F802-4096-BF96-EC5B1DD89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372" y="1477108"/>
            <a:ext cx="10515600" cy="49540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This doesn't count for imported code. This works fine because the files has been scanned down to c= A() before it runs, so all the methods are recognised.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class A: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def __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__ (self):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def b (self) 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print ("hello world")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 = A()</a:t>
            </a:r>
          </a:p>
          <a:p>
            <a:endParaRPr lang="en-GB" dirty="0"/>
          </a:p>
        </p:txBody>
      </p:sp>
      <p:sp>
        <p:nvSpPr>
          <p:cNvPr id="4" name="Freeform 3"/>
          <p:cNvSpPr/>
          <p:nvPr/>
        </p:nvSpPr>
        <p:spPr>
          <a:xfrm>
            <a:off x="533400" y="5727700"/>
            <a:ext cx="10896600" cy="50800"/>
          </a:xfrm>
          <a:custGeom>
            <a:avLst/>
            <a:gdLst>
              <a:gd name="connsiteX0" fmla="*/ 0 w 10896600"/>
              <a:gd name="connsiteY0" fmla="*/ 0 h 50800"/>
              <a:gd name="connsiteX1" fmla="*/ 10502900 w 10896600"/>
              <a:gd name="connsiteY1" fmla="*/ 50800 h 50800"/>
              <a:gd name="connsiteX2" fmla="*/ 10896600 w 10896600"/>
              <a:gd name="connsiteY2" fmla="*/ 50800 h 5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96600" h="50800">
                <a:moveTo>
                  <a:pt x="0" y="0"/>
                </a:moveTo>
                <a:lnTo>
                  <a:pt x="10502900" y="50800"/>
                </a:lnTo>
                <a:lnTo>
                  <a:pt x="10896600" y="508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990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79C10-58AA-4688-AEE1-BF040E079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Modules that run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174D-A419-4406-BD18-74CE83D29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dirty="0"/>
              <a:t>However, generally having large chunks of unnecessary code running is bad.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Setting up variables is usually ok, as assignment generally doesn't cause issues.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Under the philosophy of encapsulation, however, we don't really want code </a:t>
            </a:r>
            <a:r>
              <a:rPr lang="en-GB" dirty="0" err="1"/>
              <a:t>slooping</a:t>
            </a:r>
            <a:r>
              <a:rPr lang="en-GB" dirty="0"/>
              <a:t> around outside of methods/functions. The core encapsulation level for Python are the function and objects (with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GB" dirty="0"/>
              <a:t>; not the class).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It is therefore generally worth minimising this code.</a:t>
            </a:r>
          </a:p>
        </p:txBody>
      </p:sp>
    </p:spTree>
    <p:extLst>
      <p:ext uri="{BB962C8B-B14F-4D97-AF65-F5344CB8AC3E}">
        <p14:creationId xmlns:p14="http://schemas.microsoft.com/office/powerpoint/2010/main" val="2917908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AA46E-E671-4E6C-88C0-0DE5AB15B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Running a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031E3-640A-4663-BEAC-EA8AA6ABA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57" y="1814732"/>
            <a:ext cx="11577711" cy="4740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best option is to have a 'double headed' file, that runs as a script with isolated code, but can also run as a module. As scripts run with a global __name__ variable in the runtime set to "__main__", the following code in a module will allow it to run either way without contamination.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if __name__ == "__main__":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# Imports needed for running.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function_name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701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F843F-727C-45ED-B80A-658A436A5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Packages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D2D97-F0CB-4D52-B273-C7D8B7F89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365125"/>
            <a:ext cx="6428936" cy="62185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Structure that constructs a dot delimited </a:t>
            </a:r>
            <a:r>
              <a:rPr lang="en-GB" dirty="0">
                <a:solidFill>
                  <a:schemeClr val="accent1"/>
                </a:solidFill>
              </a:rPr>
              <a:t>namespace</a:t>
            </a:r>
            <a:r>
              <a:rPr lang="en-GB" dirty="0"/>
              <a:t> based around a directory structure.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abm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__init__.py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/general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__init__.py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agentframework.py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/models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__init__.py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model.py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1DE371-DF84-413F-B639-8CB03387B507}"/>
              </a:ext>
            </a:extLst>
          </p:cNvPr>
          <p:cNvSpPr txBox="1"/>
          <p:nvPr/>
        </p:nvSpPr>
        <p:spPr>
          <a:xfrm>
            <a:off x="5866228" y="1913205"/>
            <a:ext cx="632577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__init__.py </a:t>
            </a:r>
            <a:r>
              <a:rPr lang="en-GB" sz="2400" dirty="0"/>
              <a:t>can be empty. They allow Python to recognise that the subdirectories are sub-packages. You can now: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abm.general.agentframework.Agent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/>
              <a:t>etc.</a:t>
            </a:r>
          </a:p>
          <a:p>
            <a:endParaRPr lang="en-GB" sz="2000" dirty="0"/>
          </a:p>
          <a:p>
            <a:r>
              <a:rPr lang="en-GB" sz="2400" dirty="0"/>
              <a:t>The base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__init__.py </a:t>
            </a:r>
            <a:r>
              <a:rPr lang="en-GB" sz="2400" dirty="0"/>
              <a:t>can also include, e.g.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__all__ = ["models", "general"]</a:t>
            </a:r>
          </a:p>
          <a:p>
            <a:r>
              <a:rPr lang="en-GB" sz="2400" dirty="0"/>
              <a:t>Which means that this will work: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abm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import *</a:t>
            </a:r>
          </a:p>
          <a:p>
            <a:r>
              <a:rPr lang="en-GB" sz="2400" dirty="0"/>
              <a:t>If you want it to.</a:t>
            </a:r>
          </a:p>
        </p:txBody>
      </p:sp>
    </p:spTree>
    <p:extLst>
      <p:ext uri="{BB962C8B-B14F-4D97-AF65-F5344CB8AC3E}">
        <p14:creationId xmlns:p14="http://schemas.microsoft.com/office/powerpoint/2010/main" val="600619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AA46E-E671-4E6C-88C0-0DE5AB15B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Running a package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031E3-640A-4663-BEAC-EA8AA6ABA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2222695"/>
            <a:ext cx="11324492" cy="39542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Packages can be run by placing the </a:t>
            </a:r>
            <a:r>
              <a:rPr lang="en-GB" dirty="0" err="1"/>
              <a:t>startup</a:t>
            </a:r>
            <a:r>
              <a:rPr lang="en-GB" dirty="0"/>
              <a:t> code in a file called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__main__.py</a:t>
            </a:r>
          </a:p>
          <a:p>
            <a:pPr marL="0" indent="0">
              <a:buNone/>
            </a:pPr>
            <a:r>
              <a:rPr lang="en-GB" dirty="0"/>
              <a:t>This could, for example use command line </a:t>
            </a:r>
            <a:r>
              <a:rPr lang="en-GB" dirty="0" err="1"/>
              <a:t>args</a:t>
            </a:r>
            <a:r>
              <a:rPr lang="en-GB" dirty="0"/>
              <a:t> to determine which model to run.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This will run if the package is run in this form: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python -m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packagename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Relatively trivial to include a bat or </a:t>
            </a:r>
            <a:r>
              <a:rPr lang="en-GB" dirty="0" err="1"/>
              <a:t>sh</a:t>
            </a:r>
            <a:r>
              <a:rPr lang="en-GB" dirty="0"/>
              <a:t> file to run this.</a:t>
            </a:r>
          </a:p>
        </p:txBody>
      </p:sp>
    </p:spTree>
    <p:extLst>
      <p:ext uri="{BB962C8B-B14F-4D97-AF65-F5344CB8AC3E}">
        <p14:creationId xmlns:p14="http://schemas.microsoft.com/office/powerpoint/2010/main" val="36806759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7D897-7DB0-41CC-99D4-E9ADB5212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Package 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EB62C-BF0E-4449-AC16-071BF8851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51" y="2025747"/>
            <a:ext cx="11732455" cy="41512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Structured approach, rather than having everything in one file.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Allows files to import each other without being limited to same directory.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Can set up the package to work together as an application.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more detailed the namespace (e.g. including unique identifiers) the less likely your identifiers (</a:t>
            </a:r>
            <a:r>
              <a:rPr lang="en-GB" dirty="0" err="1"/>
              <a:t>classnames</a:t>
            </a:r>
            <a:r>
              <a:rPr lang="en-GB" dirty="0"/>
              <a:t>; function names; variables) are to clash with someone else's.</a:t>
            </a:r>
          </a:p>
        </p:txBody>
      </p:sp>
    </p:spTree>
    <p:extLst>
      <p:ext uri="{BB962C8B-B14F-4D97-AF65-F5344CB8AC3E}">
        <p14:creationId xmlns:p14="http://schemas.microsoft.com/office/powerpoint/2010/main" val="743899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modules</a:t>
            </a:r>
            <a:r>
              <a:rPr lang="en-GB" dirty="0"/>
              <a:t>: usually single files to do some set of jobs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packages</a:t>
            </a:r>
            <a:r>
              <a:rPr lang="en-GB" dirty="0"/>
              <a:t>: modules with a namespace, that is, a unique way of referring to them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libraries</a:t>
            </a:r>
            <a:r>
              <a:rPr lang="en-GB" dirty="0"/>
              <a:t>: a generic name for a collection of code you can use to get specific types of job done.</a:t>
            </a:r>
          </a:p>
        </p:txBody>
      </p:sp>
    </p:spTree>
    <p:extLst>
      <p:ext uri="{BB962C8B-B14F-4D97-AF65-F5344CB8AC3E}">
        <p14:creationId xmlns:p14="http://schemas.microsoft.com/office/powerpoint/2010/main" val="400769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Standard Python Library comes with a number of other packages which are not imported automatically.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need to import them to use them.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8397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0A80E-4029-4064-B1BD-C1BB8DC31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Import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70E9D-9090-4808-98C3-FB100DEFD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350498"/>
            <a:ext cx="11521440" cy="51628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agentframework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point_1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agentframework.Agent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dirty="0"/>
              <a:t>This is a very explicit style. There is little ambiguity about which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Agent</a:t>
            </a:r>
            <a:r>
              <a:rPr lang="en-GB" dirty="0"/>
              <a:t> we are after (if other imported modules have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Agent</a:t>
            </a:r>
            <a:r>
              <a:rPr lang="en-GB" dirty="0"/>
              <a:t> classes). </a:t>
            </a:r>
          </a:p>
          <a:p>
            <a:pPr marL="0" indent="0">
              <a:buNone/>
            </a:pPr>
            <a:r>
              <a:rPr lang="en-GB" dirty="0"/>
              <a:t>This is safest as you have to be explicit about the module. Provided there aren't two modules with the same name and class, you are fine.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you're sure there are no other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Agent</a:t>
            </a:r>
            <a:r>
              <a:rPr lang="en-GB" dirty="0"/>
              <a:t>, you can: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agentframework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import Agent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point_1 = Agent()</a:t>
            </a:r>
          </a:p>
          <a:p>
            <a:pPr marL="0" indent="0">
              <a:buNone/>
            </a:pPr>
            <a:r>
              <a:rPr lang="en-GB" dirty="0"/>
              <a:t>This just imports this one class.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3516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82FA8-3FCC-481D-8181-17E480D25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NB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A9D17-9256-4E9A-8F4E-3DA69063D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895" y="1825625"/>
            <a:ext cx="10959905" cy="4351338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dirty="0"/>
              <a:t>You will often see imports of everything in a module: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agentframework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import *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This is easy, because it saves you having to import multiple classes, but it is dangerous: you have no idea what other classes are in there that might replace classes you have imported elsewhere.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In other languages, with, frankly better, documentation and file structures, it is easy to find out which classes are in libraries, so you see this a lot.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In Python, it is strongly recommended you don't do this. If you get code from elsewhere, change these to explicit imports.</a:t>
            </a:r>
          </a:p>
        </p:txBody>
      </p:sp>
    </p:spTree>
    <p:extLst>
      <p:ext uri="{BB962C8B-B14F-4D97-AF65-F5344CB8AC3E}">
        <p14:creationId xmlns:p14="http://schemas.microsoft.com/office/powerpoint/2010/main" val="172585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D9255-FCA9-4028-A60E-FCF8BD1DF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3A8BB-30CD-435E-925E-1D919B178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846" y="1690688"/>
            <a:ext cx="11217811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If the module name is very long (it shouldn't be), you can do this: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agentbasedmodellingframework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abm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agent_1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abm.Agent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the </a:t>
            </a:r>
            <a:r>
              <a:rPr lang="en-GB" dirty="0" err="1"/>
              <a:t>classname</a:t>
            </a:r>
            <a:r>
              <a:rPr lang="en-GB" dirty="0"/>
              <a:t> is very long, you can: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import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AgentsRepresentingPeople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as Ag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agent_1 = Ag()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Some people like this, but it does make the code harder to understand.</a:t>
            </a:r>
          </a:p>
        </p:txBody>
      </p:sp>
    </p:spTree>
    <p:extLst>
      <p:ext uri="{BB962C8B-B14F-4D97-AF65-F5344CB8AC3E}">
        <p14:creationId xmlns:p14="http://schemas.microsoft.com/office/powerpoint/2010/main" val="1106960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5F468-7B7F-4079-9786-E51DD8E05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When importing, Python will import parent packages (but not other </a:t>
            </a:r>
            <a:r>
              <a:rPr lang="en-GB" dirty="0" err="1"/>
              <a:t>subpackages</a:t>
            </a:r>
            <a:r>
              <a:rPr lang="en-GB" dirty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hasn’t been used before, will search import path, which is usually (but not exclusively) the system path.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you're importing a package, don't have files with the same name (i.e. package_name.py) in the directory you're in, or they'll be imported rather than the package (even if you're inside them).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9417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6E9C7-70AB-4BB4-901F-79C4F739A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Interpreter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48E3D-8D0A-4BF9-9853-97FBB220D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To reload a module: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importlib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importlib.reload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modulename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Spyder, just re-run the module file. Remember to do this if you update it.</a:t>
            </a:r>
          </a:p>
        </p:txBody>
      </p:sp>
    </p:spTree>
    <p:extLst>
      <p:ext uri="{BB962C8B-B14F-4D97-AF65-F5344CB8AC3E}">
        <p14:creationId xmlns:p14="http://schemas.microsoft.com/office/powerpoint/2010/main" val="3465526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E37E9-6CAC-409B-ADC6-E55DD7B23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Modules and Packages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28A20-719E-420F-9C75-D223B7CC7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Modules are single files that can contain multiple classes, variables, and functions.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main difference when thinking of module and scripts is that the former is generally imported, and the latter generally runs directly.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Packages are collections of modules structured using a directory tree.</a:t>
            </a:r>
          </a:p>
        </p:txBody>
      </p:sp>
    </p:spTree>
    <p:extLst>
      <p:ext uri="{BB962C8B-B14F-4D97-AF65-F5344CB8AC3E}">
        <p14:creationId xmlns:p14="http://schemas.microsoft.com/office/powerpoint/2010/main" val="2780636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16822</TotalTime>
  <Words>1186</Words>
  <Application>Microsoft Office PowerPoint</Application>
  <PresentationFormat>Widescreen</PresentationFormat>
  <Paragraphs>168</Paragraphs>
  <Slides>18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Wingdings</vt:lpstr>
      <vt:lpstr>Office Theme</vt:lpstr>
      <vt:lpstr>Review</vt:lpstr>
      <vt:lpstr>Packages</vt:lpstr>
      <vt:lpstr>Packages</vt:lpstr>
      <vt:lpstr>Import</vt:lpstr>
      <vt:lpstr>NB</vt:lpstr>
      <vt:lpstr>As</vt:lpstr>
      <vt:lpstr>PowerPoint Presentation</vt:lpstr>
      <vt:lpstr>Interpreter </vt:lpstr>
      <vt:lpstr>Modules and Packages</vt:lpstr>
      <vt:lpstr>Running module code</vt:lpstr>
      <vt:lpstr>Importing modules</vt:lpstr>
      <vt:lpstr>Modules that run</vt:lpstr>
      <vt:lpstr>Modules that run</vt:lpstr>
      <vt:lpstr>Modules that run</vt:lpstr>
      <vt:lpstr>Running a module</vt:lpstr>
      <vt:lpstr>Packages</vt:lpstr>
      <vt:lpstr>Running a package</vt:lpstr>
      <vt:lpstr>Package Advantages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Linus</dc:creator>
  <cp:lastModifiedBy>Linus</cp:lastModifiedBy>
  <cp:revision>1476</cp:revision>
  <dcterms:created xsi:type="dcterms:W3CDTF">2017-08-18T14:16:12Z</dcterms:created>
  <dcterms:modified xsi:type="dcterms:W3CDTF">2017-11-19T00:19:18Z</dcterms:modified>
</cp:coreProperties>
</file>