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1547" r:id="rId2"/>
    <p:sldId id="1585" r:id="rId3"/>
    <p:sldId id="1550" r:id="rId4"/>
    <p:sldId id="1552" r:id="rId5"/>
    <p:sldId id="1549" r:id="rId6"/>
    <p:sldId id="1553" r:id="rId7"/>
    <p:sldId id="1551" r:id="rId8"/>
    <p:sldId id="1554" r:id="rId9"/>
    <p:sldId id="1556" r:id="rId10"/>
    <p:sldId id="1555" r:id="rId11"/>
    <p:sldId id="1269" r:id="rId12"/>
    <p:sldId id="158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41" autoAdjust="0"/>
    <p:restoredTop sz="65291" autoAdjust="0"/>
  </p:normalViewPr>
  <p:slideViewPr>
    <p:cSldViewPr snapToGrid="0">
      <p:cViewPr varScale="1">
        <p:scale>
          <a:sx n="48" d="100"/>
          <a:sy n="48" d="100"/>
        </p:scale>
        <p:origin x="78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1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D4F06F-9AB2-4BEE-92C3-62BD5FF093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4889E7-3EF2-4CB1-B589-46A6E9F66C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63394-5E78-4E60-A0EB-01BAB7C1B808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4DEEF8-EEC9-4227-9392-0A6ECE315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FBC98C-0309-4AF5-BB4E-7791FA6FD9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44820-C3CF-4C14-8917-F2AD192D6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083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863BF-F796-4368-80E3-69D92631BBF7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F8E6D-2F87-4F6A-97CA-AABE12BDBA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272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reference/compound_stmts.html#for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docs.python.org/3/reference/compound_stmts.html#if" TargetMode="Externa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644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076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Beware adding lambdas to sequences as they get added as functions, not the result of functions:</a:t>
            </a:r>
          </a:p>
          <a:p>
            <a:r>
              <a:rPr lang="en-GB" dirty="0"/>
              <a:t>https://docs.python.org/3/faq/programming.html#why-do-lambdas-defined-in-a-loop-with-different-values-all-return-the-same-result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296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functools.update_wrapper</a:t>
            </a:r>
            <a:r>
              <a:rPr lang="en-GB" dirty="0"/>
              <a:t>: wraps around functions, passing in and returning parameters from another function that wraps around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330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https://docs.python.org/3/library/functools.html#functools.lru_cache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664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912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06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From the docs:</a:t>
            </a:r>
          </a:p>
          <a:p>
            <a:endParaRPr lang="en-GB" dirty="0"/>
          </a:p>
          <a:p>
            <a:r>
              <a:rPr lang="en-GB" dirty="0"/>
              <a:t>“A </a:t>
            </a:r>
            <a:r>
              <a:rPr lang="en-GB" i="1" dirty="0"/>
              <a:t>scope</a:t>
            </a:r>
            <a:r>
              <a:rPr lang="en-GB" dirty="0"/>
              <a:t> is a textual region of a Python program where a namespace is directly accessible. “Directly accessible” here means that an unqualified reference to a name attempts to find the name in the namespace.”</a:t>
            </a:r>
          </a:p>
          <a:p>
            <a:endParaRPr lang="en-GB" dirty="0"/>
          </a:p>
          <a:p>
            <a:r>
              <a:rPr lang="en-GB" dirty="0"/>
              <a:t>“For example, assume we want to create a list of squares, like: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&gt;&gt;&gt;</a:t>
            </a:r>
            <a:r>
              <a:rPr lang="en-GB" dirty="0">
                <a:effectLst/>
              </a:rPr>
              <a:t>&gt;&gt;&gt; squares = [] </a:t>
            </a:r>
          </a:p>
          <a:p>
            <a:r>
              <a:rPr lang="en-GB" dirty="0">
                <a:effectLst/>
              </a:rPr>
              <a:t>&gt;&gt;&gt; for x in range(10): </a:t>
            </a:r>
          </a:p>
          <a:p>
            <a:r>
              <a:rPr lang="en-GB" dirty="0">
                <a:effectLst/>
              </a:rPr>
              <a:t>	... </a:t>
            </a:r>
            <a:r>
              <a:rPr lang="en-GB" dirty="0" err="1">
                <a:effectLst/>
              </a:rPr>
              <a:t>squares.append</a:t>
            </a:r>
            <a:r>
              <a:rPr lang="en-GB" dirty="0">
                <a:effectLst/>
              </a:rPr>
              <a:t>(x**2) </a:t>
            </a:r>
          </a:p>
          <a:p>
            <a:r>
              <a:rPr lang="en-GB" dirty="0">
                <a:effectLst/>
              </a:rPr>
              <a:t>	... </a:t>
            </a:r>
          </a:p>
          <a:p>
            <a:r>
              <a:rPr lang="en-GB" dirty="0">
                <a:effectLst/>
              </a:rPr>
              <a:t>&gt;&gt;&gt; squares [0, 1, 4, 9, 16, 25, 36, 49, 64, 81]</a:t>
            </a:r>
          </a:p>
          <a:p>
            <a:r>
              <a:rPr lang="en-GB" dirty="0">
                <a:effectLst/>
              </a:rPr>
              <a:t> </a:t>
            </a:r>
          </a:p>
          <a:p>
            <a:r>
              <a:rPr lang="en-GB" dirty="0"/>
              <a:t>Note that this creates (or overwrites) a variable named x that still exists after the loop completes. We can calculate the list of squares without any side effects using:</a:t>
            </a:r>
          </a:p>
          <a:p>
            <a:r>
              <a:rPr lang="en-GB" dirty="0">
                <a:effectLst/>
              </a:rPr>
              <a:t>squares = list(map(lambda x: x**2, range(10))) </a:t>
            </a:r>
          </a:p>
          <a:p>
            <a:r>
              <a:rPr lang="en-GB" dirty="0"/>
              <a:t>or, equivalently:</a:t>
            </a:r>
          </a:p>
          <a:p>
            <a:r>
              <a:rPr lang="en-GB" dirty="0">
                <a:effectLst/>
              </a:rPr>
              <a:t>squares = [x**2 for x in range(10)] </a:t>
            </a:r>
          </a:p>
          <a:p>
            <a:r>
              <a:rPr lang="en-GB" dirty="0"/>
              <a:t>which is more concise and readable.</a:t>
            </a:r>
          </a:p>
          <a:p>
            <a:r>
              <a:rPr lang="en-GB" dirty="0"/>
              <a:t>A list comprehension consists of brackets containing an expression followed by a </a:t>
            </a:r>
            <a:r>
              <a:rPr lang="en-GB" dirty="0">
                <a:hlinkClick r:id="rId3"/>
              </a:rPr>
              <a:t>for</a:t>
            </a:r>
            <a:r>
              <a:rPr lang="en-GB" dirty="0"/>
              <a:t> clause, then zero or more </a:t>
            </a:r>
            <a:r>
              <a:rPr lang="en-GB" dirty="0">
                <a:hlinkClick r:id="rId3"/>
              </a:rPr>
              <a:t>for</a:t>
            </a:r>
            <a:r>
              <a:rPr lang="en-GB" dirty="0"/>
              <a:t> or </a:t>
            </a:r>
            <a:r>
              <a:rPr lang="en-GB" dirty="0">
                <a:hlinkClick r:id="rId4"/>
              </a:rPr>
              <a:t>if</a:t>
            </a:r>
            <a:r>
              <a:rPr lang="en-GB" dirty="0"/>
              <a:t> clauses. </a:t>
            </a:r>
          </a:p>
          <a:p>
            <a:endParaRPr lang="en-GB" dirty="0"/>
          </a:p>
          <a:p>
            <a:r>
              <a:rPr lang="en-GB" dirty="0"/>
              <a:t>[(x, y) for x in [1,2,3] for y in [3,1,4] if x != y]</a:t>
            </a:r>
          </a:p>
          <a:p>
            <a:r>
              <a:rPr lang="en-GB" dirty="0"/>
              <a:t>If the expression is a tuple (e.g. the (x, y) in the previous example), it must be parenthesized."</a:t>
            </a:r>
            <a:endParaRPr lang="en-GB" dirty="0">
              <a:effectLst/>
            </a:endParaRPr>
          </a:p>
          <a:p>
            <a:r>
              <a:rPr lang="en-GB" dirty="0"/>
              <a:t>“https://docs.python.org/3/tutorial/</a:t>
            </a:r>
            <a:r>
              <a:rPr lang="en-GB" dirty="0" err="1"/>
              <a:t>datastructures.html#list-comprehensions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6096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To pass values into these, see:</a:t>
            </a:r>
          </a:p>
          <a:p>
            <a:r>
              <a:rPr lang="en-GB" dirty="0"/>
              <a:t>https://www.python.org/dev/peps/pep-0342/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134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9F0E3-1DEC-46B1-B715-5564EC81CC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010337-6B9C-490F-9748-CF9EB3CC3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95DC1-471D-4158-B4C0-26ABF3007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FD95E-788A-4050-99B9-9F8DCAB29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994D5-8159-4CBD-BC45-FB2BB3EB4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37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F699B-93B4-41E7-919E-399956BA5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9C565E-14CE-4731-91A2-DB9CAAC77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EAD6F-E3A6-4DDF-83E9-02D37D35F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D1376-91E7-4AE6-B455-B590365F9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26C96-033E-42AD-B9C0-E5BDFB081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21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F29EFD-C5DD-40E1-B027-1F860B8FA0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6F45A3-A0A0-47B1-9F46-1B200BD473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FADEF-A226-471C-B363-7735F4073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A68FC-34EC-4467-AB2C-205D169E1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26806-2BF6-4350-9696-13184FABC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16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CC681-92F5-4172-9843-D4A25F823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AE0DE-5ACE-4F8E-8B18-EA529A356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54581-B1B7-451B-A7E7-C1FE61B21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1066C-DB19-4237-A027-6DA09BCFA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517B1-0C19-4EF0-8F47-0650A08AC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114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00EC5-C6F4-4CFC-BB8B-9CDA9B525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F61D9-1F23-4424-BE39-D53C14556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AB635-654C-4EC0-929F-9F1A3FE9E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99E75-01D2-43FD-8DD6-963F3415E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04BE6-3E07-4210-BF3E-EC65D095B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44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3B3CF-7C7F-4288-87A6-787E57395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4FA1B-B65E-4AC6-BC13-AD67348B0E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6B0F39-6CD9-4463-946F-A50919365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B5E872-2DAC-4C44-9CE7-12CB5B6F4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00F7DA-7FDC-4F09-9B39-BDBDD7E04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22EE91-2857-41DA-99D4-65B61452D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105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2F0A5-2CCC-48C5-B89B-E0A1B1D80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A14E5-BE3B-42F6-9B11-765F53A29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A1860-13A7-4188-9C43-F15D2C61B4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F5E94B-94D2-4566-A638-763F369429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DB6081-BA03-4F62-B362-796595F0D3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745CE4-ECBE-4A13-BC8F-D71C51EA8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4B10DF-8046-4917-8329-F6ECF4A85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E9AB88-500E-406E-A3B0-A1569605D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22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CDC35-1C97-4AFE-A6F9-5472158F8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03EA8E-1324-4009-A219-F88C29216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70797D-0BF8-4527-BC0C-41F3FED9B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E9ADAE-5AFE-4622-A4FE-970A04ABA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12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EFE443-86C8-47FA-9C3F-58E195AC7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59A948-37D3-42E0-933B-D3346F155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DF4E6-CF48-4CA2-A526-BCB3E6655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55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74ED9-2181-4D7D-A22B-E504919A4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5F99F-442A-40EF-B6D9-8AE3FD7D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D5618F-CEA0-4CC2-9F91-33C9A271A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D93E4B-BBFF-41AD-9467-55B3B6B65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A1EED0-6CFF-4B36-9E7E-B28289B46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10B51B-459C-4C50-BA52-C1625249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02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D10B4-A81C-4DE1-8383-56506689F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98D5E9-601C-4784-A35E-A21C5D37EB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F8BB5B-A39E-4356-A604-BBFCA2909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2E38B-8A3F-4CBF-A623-7D746C419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56A909-848A-49DA-94DD-656E49C6A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AE1EED-919A-4634-BCF7-574685131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91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4BA5F1-6827-423D-B0C0-F2640AB16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DAB672-1910-4405-97A2-4CE7CEAE1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69774-A2CF-4E6B-9892-53D6CD6894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5C198-0286-4978-B10F-877371E3E014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97D22-587F-489E-89F3-20BD5BE587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919AF-E929-40C7-95C1-01D45FC43D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38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itertool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python.org/moin/PythonDecoratorLibrar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6CC05-A3BB-4AC8-82EA-D02317D75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9F763-80CE-4B4F-81E2-DCA3584FC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Functions being objects means functions can be passed into other functions: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sort (list, key=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str.upper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	</a:t>
            </a:r>
          </a:p>
        </p:txBody>
      </p:sp>
    </p:spTree>
    <p:extLst>
      <p:ext uri="{BB962C8B-B14F-4D97-AF65-F5344CB8AC3E}">
        <p14:creationId xmlns:p14="http://schemas.microsoft.com/office/powerpoint/2010/main" val="1975524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C66A0-2BFF-4A79-94BA-A0756277F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3803" y="196313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Generator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7542F-23B2-449B-8ED4-12C96AEA1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15" y="1825625"/>
            <a:ext cx="11718388" cy="481432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Generator expressions: exactly like list comprehensions, but generate an item at a time, so more memory efficient:</a:t>
            </a:r>
          </a:p>
          <a:p>
            <a:pPr marL="0" indent="0">
              <a:buNone/>
            </a:pPr>
            <a:r>
              <a:rPr lang="nn-NO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listA = [1,2,3,4]</a:t>
            </a: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notListB</a:t>
            </a:r>
            <a:r>
              <a:rPr lang="nn-NO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(2* x for x in range(1,5))</a:t>
            </a:r>
          </a:p>
          <a:p>
            <a:pPr marL="0" indent="0">
              <a:buNone/>
            </a:pPr>
            <a:endParaRPr lang="nn-NO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nn-NO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for i in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notListB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n-NO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nn-NO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print(i)		# Works</a:t>
            </a: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notListB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		# Doesn't print contents as don't exist.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004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B989B-3945-4400-B0D0-F9FCB0E01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7AEF1-538C-4904-BBF3-30A2A41AD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085" y="1690688"/>
            <a:ext cx="11462657" cy="4862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 scope of variables created inside lambdas, list comprehensions, and generator </a:t>
            </a:r>
            <a:r>
              <a:rPr lang="en-GB" dirty="0" err="1"/>
              <a:t>expresions</a:t>
            </a:r>
            <a:r>
              <a:rPr lang="en-GB" dirty="0"/>
              <a:t> is the function outlined, which some people like, as it doesn't create free variables </a:t>
            </a:r>
            <a:r>
              <a:rPr lang="en-GB" dirty="0" err="1"/>
              <a:t>slooping</a:t>
            </a:r>
            <a:r>
              <a:rPr lang="en-GB" dirty="0"/>
              <a:t> around the code afterwards.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can still use variables created earlier within these constructions, though obviously that would be bad practice if one wanted to isolate this code from side effects.</a:t>
            </a:r>
          </a:p>
        </p:txBody>
      </p:sp>
    </p:spTree>
    <p:extLst>
      <p:ext uri="{BB962C8B-B14F-4D97-AF65-F5344CB8AC3E}">
        <p14:creationId xmlns:p14="http://schemas.microsoft.com/office/powerpoint/2010/main" val="3193534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A4210-248A-43FD-ABF1-F94A8C882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-99108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Generator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05E74-F859-4BCE-91C8-0FAD4B4DD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033" y="379192"/>
            <a:ext cx="11330353" cy="63592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count():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a = 0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True: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yield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a			# Returns control and waits next call.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a = a + 1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b = count()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 (next(b))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 (next(b))</a:t>
            </a:r>
          </a:p>
          <a:p>
            <a:pPr marL="0" indent="0">
              <a:buNone/>
            </a:pPr>
            <a:endParaRPr lang="en-GB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cs typeface="Courier New" panose="02070309020205020404" pitchFamily="49" charset="0"/>
              </a:rPr>
              <a:t>Where the condition is just set to True, they will generate infinite sequences. Must be attached to a variable so they are called from the same instance each time and the method level variables aren't wiped; this doesn't work: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 (next(count()))</a:t>
            </a:r>
          </a:p>
          <a:p>
            <a:pPr marL="0" indent="0">
              <a:buNone/>
            </a:pPr>
            <a:endParaRPr lang="en-GB" sz="27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700" dirty="0">
                <a:cs typeface="Courier New" panose="02070309020205020404" pitchFamily="49" charset="0"/>
              </a:rPr>
              <a:t>Can also be used: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for i in count():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print(i)</a:t>
            </a:r>
          </a:p>
        </p:txBody>
      </p:sp>
    </p:spTree>
    <p:extLst>
      <p:ext uri="{BB962C8B-B14F-4D97-AF65-F5344CB8AC3E}">
        <p14:creationId xmlns:p14="http://schemas.microsoft.com/office/powerpoint/2010/main" val="1473833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6C656-43B3-406A-A4E6-103FDBF06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err="1"/>
              <a:t>Builtins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6E0BF-19EE-4742-AFEE-9839DDC25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304" y="1524000"/>
            <a:ext cx="11022496" cy="503582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sorted(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iterable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key=None, reverse=False)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As we've seen, returns a copy of </a:t>
            </a:r>
            <a:r>
              <a:rPr lang="en-GB" sz="2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iterable</a:t>
            </a:r>
            <a:r>
              <a:rPr lang="en-GB" dirty="0"/>
              <a:t>, sorted.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optional arguments must be </a:t>
            </a:r>
            <a:r>
              <a:rPr lang="en-GB" dirty="0" err="1"/>
              <a:t>kwargs</a:t>
            </a:r>
            <a:r>
              <a:rPr lang="en-GB" dirty="0"/>
              <a:t>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"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reverse</a:t>
            </a:r>
            <a:r>
              <a:rPr lang="en-GB" dirty="0"/>
              <a:t>" will sort in reverse if set to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"</a:t>
            </a: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GB" dirty="0"/>
              <a:t>" should be a function within the data of one argument that generates a value for comparing during sorting. e.g. 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key =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str.lower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/>
              <a:t>Will sort as if all strings are lowercase (otherwise all capitals are more important than all lowercase) .</a:t>
            </a:r>
          </a:p>
          <a:p>
            <a:pPr marL="0" indent="0">
              <a:buNone/>
            </a:pPr>
            <a:r>
              <a:rPr lang="en-GB" dirty="0"/>
              <a:t>Basically, it calls the method and passes in each item, and sorts the returned values.</a:t>
            </a:r>
          </a:p>
        </p:txBody>
      </p:sp>
    </p:spTree>
    <p:extLst>
      <p:ext uri="{BB962C8B-B14F-4D97-AF65-F5344CB8AC3E}">
        <p14:creationId xmlns:p14="http://schemas.microsoft.com/office/powerpoint/2010/main" val="2225001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724C9-ACE6-40A6-810C-E8A2EFB02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Builtins</a:t>
            </a:r>
            <a:r>
              <a:rPr lang="en-GB" dirty="0"/>
              <a:t>: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321A6-199A-45B2-B7E5-53E1F4EEC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422" y="1825625"/>
            <a:ext cx="1170432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map(function,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iterable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…)</a:t>
            </a:r>
          </a:p>
          <a:p>
            <a:pPr marL="0" indent="0">
              <a:buNone/>
            </a:pPr>
            <a:r>
              <a:rPr lang="en-GB" dirty="0"/>
              <a:t>Applies function to </a:t>
            </a:r>
            <a:r>
              <a:rPr lang="en-GB" dirty="0" err="1"/>
              <a:t>iterable</a:t>
            </a:r>
            <a:r>
              <a:rPr lang="en-GB" dirty="0"/>
              <a:t> as an iterator: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for value in map(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["A","B","C"]):		#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returns ACSII numbers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print(value)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9040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09D7F-064F-4AE1-A950-DE4C12A25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2772" y="-113176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Lambdas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22419-0E16-4842-B2D8-E79A3DBA2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895" y="1350498"/>
            <a:ext cx="11633982" cy="51487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"headless" or "anonymous" functions: i.e. short functions without names. Can only contain expressions, not statements (e.g. variable assignments).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for square in map(lambda x: x**2, [1,2,3,4,5]):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print(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(square)) 		# 1, 4, 9, 16, 25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for added in map(lambda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[1,2,3,4,5],[1,2,3,4,5]):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print(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(added))		# 2, 4, 6, 8, 10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b = "fire walk with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me".split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(" ")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for a in map(lambda x: x[::-1], b):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print(a)				#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erif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klaw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htiw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5332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B710C-35B5-4F64-9DF2-D38ED5B5C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FEC76-636E-44B7-BE06-DD7663B43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69" y="956603"/>
            <a:ext cx="10861431" cy="52203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functools.reduce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(function,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iterable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Applies function cumulatively, so: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def power(a, b):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a ** b</a:t>
            </a:r>
          </a:p>
          <a:p>
            <a:pPr marL="0" indent="0">
              <a:buNone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functools</a:t>
            </a: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 = [2,3,4,5]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 =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functools.reduce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(power, c)		# (((2**3)**4)**5)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print(d)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or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reduce(lambda x, y: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[1, 2, 3, 4, 5])    # ((((1+2)+3)+4)+5)</a:t>
            </a:r>
          </a:p>
          <a:p>
            <a:pPr marL="0" indent="0">
              <a:buNone/>
            </a:pPr>
            <a:r>
              <a:rPr lang="en-GB" dirty="0"/>
              <a:t>x is accumulator, y is each subsequent value.</a:t>
            </a:r>
          </a:p>
        </p:txBody>
      </p:sp>
    </p:spTree>
    <p:extLst>
      <p:ext uri="{BB962C8B-B14F-4D97-AF65-F5344CB8AC3E}">
        <p14:creationId xmlns:p14="http://schemas.microsoft.com/office/powerpoint/2010/main" val="2031110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F7C45-814E-4BEF-8953-35F8806D0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Filter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6334F-9DA3-48D3-876F-2A71B316F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filter(function, sequence)</a:t>
            </a:r>
          </a:p>
          <a:p>
            <a:pPr marL="0" indent="0">
              <a:buNone/>
            </a:pPr>
            <a:r>
              <a:rPr lang="en-GB" dirty="0"/>
              <a:t>filters out anything in sequence which function says is false.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See also various iterators that apply functions to sequences in: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https://docs.python.org/3/library/itertools.html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6695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F2633-883F-4A0F-B083-E35E51930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Decorators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530DA-0452-41BF-A90F-DB95B023B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Enhance functions by wrapping them in code.</a:t>
            </a:r>
          </a:p>
          <a:p>
            <a:pPr marL="0" indent="0">
              <a:buNone/>
            </a:pPr>
            <a:r>
              <a:rPr lang="en-GB" dirty="0"/>
              <a:t>e.g. Least Recently Used cache: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GB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lru_cache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=32)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get_lat_long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(location):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return lookup(location)</a:t>
            </a:r>
          </a:p>
          <a:p>
            <a:pPr marL="0" indent="0">
              <a:buNone/>
            </a:pPr>
            <a:endParaRPr lang="en-GB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for c in "Leeds", "Manchester", "Sheffield", "Liverpool", "Leeds":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print(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get_lat_long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(c))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Saves the last 32 runs of this function for quick repeat; "</a:t>
            </a:r>
            <a:r>
              <a:rPr lang="en-GB" dirty="0" err="1"/>
              <a:t>memoizing</a:t>
            </a:r>
            <a:r>
              <a:rPr lang="en-GB" dirty="0"/>
              <a:t>"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 more, see: </a:t>
            </a:r>
            <a:r>
              <a:rPr lang="en-GB" dirty="0">
                <a:hlinkClick r:id="rId3"/>
              </a:rPr>
              <a:t>https://wiki.python.org/moin/PythonDecoratorLibrary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3597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5CB0A-91A2-436E-8A28-34D0075B6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532" y="0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List comprehensions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9FA6B-C239-48D2-B90B-34117BB07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234" y="1364566"/>
            <a:ext cx="11408898" cy="53316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Essentially slightly easier and more flexible lambdas for setting up lists: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listA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[1,2,3,4]</a:t>
            </a: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listB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[2*x for x in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listA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listB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						# [2, 4, 6, 8]</a:t>
            </a:r>
          </a:p>
          <a:p>
            <a:pPr marL="0" indent="0">
              <a:buNone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listB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[2* x for x in range(1:5)]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listB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						# [2, 4, 6, 8]</a:t>
            </a:r>
          </a:p>
          <a:p>
            <a:pPr marL="0" indent="0">
              <a:buNone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listB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[2*x for x in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listA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if x % 2 == 0]	# Even numbers only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listB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						# [4, 8]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Can also be used to apply </a:t>
            </a:r>
            <a:r>
              <a:rPr lang="en-GB"/>
              <a:t>a function </a:t>
            </a:r>
            <a:r>
              <a:rPr lang="en-GB" dirty="0"/>
              <a:t>to everything in a list.</a:t>
            </a:r>
          </a:p>
          <a:p>
            <a:pPr marL="0" indent="0">
              <a:buNone/>
            </a:pPr>
            <a:r>
              <a:rPr lang="nn-NO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listB = [ord(x) for x in listA]</a:t>
            </a:r>
            <a:endParaRPr lang="en-GB" sz="2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053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75599-A712-4AD1-881A-DD7197468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Combinatorics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5EBEB-59EF-41BE-8BBC-DB86A5FE0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422" y="1825625"/>
            <a:ext cx="11605846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List comprehensions can be used to generate combinations of values: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listA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[(x, y) for x in [1,2,3] for y in ["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a","b","c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"]]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listA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[(1, 'a'), (1, 'b'), (1, 'c'), (2, 'a'), (2, 'b'), (2, 'c'), 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				(3, 'a'), (3, 'b'), (3, 'c')]</a:t>
            </a:r>
          </a:p>
          <a:p>
            <a:pPr marL="0" indent="0">
              <a:buNone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/>
              <a:t>Essentially like developing tuples from nested for-each loops.</a:t>
            </a:r>
          </a:p>
          <a:p>
            <a:pPr marL="0" indent="0">
              <a:buNone/>
            </a:pPr>
            <a:r>
              <a:rPr lang="en-GB" dirty="0"/>
              <a:t>For a tuple, you have to use a parenthesis here or you get a syntax error.</a:t>
            </a:r>
          </a:p>
        </p:txBody>
      </p:sp>
    </p:spTree>
    <p:extLst>
      <p:ext uri="{BB962C8B-B14F-4D97-AF65-F5344CB8AC3E}">
        <p14:creationId xmlns:p14="http://schemas.microsoft.com/office/powerpoint/2010/main" val="59694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16794</TotalTime>
  <Words>759</Words>
  <Application>Microsoft Office PowerPoint</Application>
  <PresentationFormat>Widescreen</PresentationFormat>
  <Paragraphs>161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Office Theme</vt:lpstr>
      <vt:lpstr>Functions</vt:lpstr>
      <vt:lpstr>Builtins</vt:lpstr>
      <vt:lpstr>Builtins: lists</vt:lpstr>
      <vt:lpstr>Lambdas</vt:lpstr>
      <vt:lpstr>Reduce</vt:lpstr>
      <vt:lpstr>Filter</vt:lpstr>
      <vt:lpstr>Decorators</vt:lpstr>
      <vt:lpstr>List comprehensions</vt:lpstr>
      <vt:lpstr>Combinatorics</vt:lpstr>
      <vt:lpstr>Generator expressions</vt:lpstr>
      <vt:lpstr>Scope</vt:lpstr>
      <vt:lpstr>Generator functions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Linus</dc:creator>
  <cp:lastModifiedBy>Linus</cp:lastModifiedBy>
  <cp:revision>1475</cp:revision>
  <dcterms:created xsi:type="dcterms:W3CDTF">2017-08-18T14:16:12Z</dcterms:created>
  <dcterms:modified xsi:type="dcterms:W3CDTF">2017-11-20T10:19:09Z</dcterms:modified>
</cp:coreProperties>
</file>