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547" r:id="rId2"/>
    <p:sldId id="1585" r:id="rId3"/>
    <p:sldId id="1550" r:id="rId4"/>
    <p:sldId id="1552" r:id="rId5"/>
    <p:sldId id="1549" r:id="rId6"/>
    <p:sldId id="1553" r:id="rId7"/>
    <p:sldId id="1551" r:id="rId8"/>
    <p:sldId id="1554" r:id="rId9"/>
    <p:sldId id="1556" r:id="rId10"/>
    <p:sldId id="1555" r:id="rId11"/>
    <p:sldId id="1269" r:id="rId12"/>
    <p:sldId id="15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compound_stmts.html#for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ocs.python.org/3/reference/compound_stmts.html#if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64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076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Beware adding lambdas to sequences as they get added as functions, not the result of functions:</a:t>
            </a:r>
          </a:p>
          <a:p>
            <a:r>
              <a:rPr lang="en-GB" dirty="0"/>
              <a:t>https://docs.python.org/3/faq/programming.html#why-do-lambdas-defined-in-a-loop-with-different-values-all-return-the-same-result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296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functools.update_wrapper</a:t>
            </a:r>
            <a:r>
              <a:rPr lang="en-GB" dirty="0"/>
              <a:t>: wraps around functions, passing in and returning parameters from another function that wraps around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30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https://docs.python.org/3/library/functools.html#functools.lru_cache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664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12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06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From the docs:</a:t>
            </a:r>
          </a:p>
          <a:p>
            <a:endParaRPr lang="en-GB" dirty="0"/>
          </a:p>
          <a:p>
            <a:r>
              <a:rPr lang="en-GB" dirty="0"/>
              <a:t>“A </a:t>
            </a:r>
            <a:r>
              <a:rPr lang="en-GB" i="1" dirty="0"/>
              <a:t>scope</a:t>
            </a:r>
            <a:r>
              <a:rPr lang="en-GB" dirty="0"/>
              <a:t> is a textual region of a Python program where a namespace is directly accessible. “Directly accessible” here means that an unqualified reference to a name attempts to find the name in the namespace.”</a:t>
            </a:r>
          </a:p>
          <a:p>
            <a:endParaRPr lang="en-GB" dirty="0"/>
          </a:p>
          <a:p>
            <a:r>
              <a:rPr lang="en-GB" dirty="0"/>
              <a:t>“For example, assume we want to create a list of squares, like: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&gt;&gt;&gt;</a:t>
            </a:r>
            <a:r>
              <a:rPr lang="en-GB" dirty="0">
                <a:effectLst/>
              </a:rPr>
              <a:t>&gt;&gt;&gt; squares = [] </a:t>
            </a:r>
          </a:p>
          <a:p>
            <a:r>
              <a:rPr lang="en-GB" dirty="0">
                <a:effectLst/>
              </a:rPr>
              <a:t>&gt;&gt;&gt; for x in range(10): </a:t>
            </a:r>
          </a:p>
          <a:p>
            <a:r>
              <a:rPr lang="en-GB" dirty="0">
                <a:effectLst/>
              </a:rPr>
              <a:t>	... </a:t>
            </a:r>
            <a:r>
              <a:rPr lang="en-GB" dirty="0" err="1">
                <a:effectLst/>
              </a:rPr>
              <a:t>squares.append</a:t>
            </a:r>
            <a:r>
              <a:rPr lang="en-GB" dirty="0">
                <a:effectLst/>
              </a:rPr>
              <a:t>(x**2) </a:t>
            </a:r>
          </a:p>
          <a:p>
            <a:r>
              <a:rPr lang="en-GB" dirty="0">
                <a:effectLst/>
              </a:rPr>
              <a:t>	... </a:t>
            </a:r>
          </a:p>
          <a:p>
            <a:r>
              <a:rPr lang="en-GB" dirty="0">
                <a:effectLst/>
              </a:rPr>
              <a:t>&gt;&gt;&gt; squares [0, 1, 4, 9, 16, 25, 36, 49, 64, 81]</a:t>
            </a:r>
          </a:p>
          <a:p>
            <a:r>
              <a:rPr lang="en-GB" dirty="0">
                <a:effectLst/>
              </a:rPr>
              <a:t> </a:t>
            </a:r>
          </a:p>
          <a:p>
            <a:r>
              <a:rPr lang="en-GB" dirty="0"/>
              <a:t>Note that this creates (or overwrites) a variable named x that still exists after the loop completes. We can calculate the list of squares without any side effects using:</a:t>
            </a:r>
          </a:p>
          <a:p>
            <a:r>
              <a:rPr lang="en-GB" dirty="0">
                <a:effectLst/>
              </a:rPr>
              <a:t>squares = list(map(lambda x: x**2, range(10))) </a:t>
            </a:r>
          </a:p>
          <a:p>
            <a:r>
              <a:rPr lang="en-GB" dirty="0"/>
              <a:t>or, equivalently:</a:t>
            </a:r>
          </a:p>
          <a:p>
            <a:r>
              <a:rPr lang="en-GB" dirty="0">
                <a:effectLst/>
              </a:rPr>
              <a:t>squares = [x**2 for x in range(10)] </a:t>
            </a:r>
          </a:p>
          <a:p>
            <a:r>
              <a:rPr lang="en-GB" dirty="0"/>
              <a:t>which is more concise and readable.</a:t>
            </a:r>
          </a:p>
          <a:p>
            <a:r>
              <a:rPr lang="en-GB" dirty="0"/>
              <a:t>A list comprehension consists of brackets containing an expression followed by a </a:t>
            </a:r>
            <a:r>
              <a:rPr lang="en-GB" dirty="0">
                <a:hlinkClick r:id="rId3"/>
              </a:rPr>
              <a:t>for</a:t>
            </a:r>
            <a:r>
              <a:rPr lang="en-GB" dirty="0"/>
              <a:t> clause, then zero or more </a:t>
            </a:r>
            <a:r>
              <a:rPr lang="en-GB" dirty="0">
                <a:hlinkClick r:id="rId3"/>
              </a:rPr>
              <a:t>for</a:t>
            </a:r>
            <a:r>
              <a:rPr lang="en-GB" dirty="0"/>
              <a:t> or </a:t>
            </a:r>
            <a:r>
              <a:rPr lang="en-GB" dirty="0">
                <a:hlinkClick r:id="rId4"/>
              </a:rPr>
              <a:t>if</a:t>
            </a:r>
            <a:r>
              <a:rPr lang="en-GB" dirty="0"/>
              <a:t> clauses. </a:t>
            </a:r>
          </a:p>
          <a:p>
            <a:endParaRPr lang="en-GB" dirty="0"/>
          </a:p>
          <a:p>
            <a:r>
              <a:rPr lang="en-GB" dirty="0"/>
              <a:t>[(x, y) for x in [1,2,3] for y in [3,1,4] if x != y]</a:t>
            </a:r>
          </a:p>
          <a:p>
            <a:r>
              <a:rPr lang="en-GB" dirty="0"/>
              <a:t>If the expression is a tuple (e.g. the (x, y) in the previous example), it must be parenthesized."</a:t>
            </a:r>
            <a:endParaRPr lang="en-GB" dirty="0">
              <a:effectLst/>
            </a:endParaRPr>
          </a:p>
          <a:p>
            <a:r>
              <a:rPr lang="en-GB" dirty="0"/>
              <a:t>“https://docs.python.org/3/tutorial/</a:t>
            </a:r>
            <a:r>
              <a:rPr lang="en-GB" dirty="0" err="1"/>
              <a:t>datastructures.html#list-comprehensions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609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pass values into these, see:</a:t>
            </a:r>
          </a:p>
          <a:p>
            <a:r>
              <a:rPr lang="en-GB" dirty="0"/>
              <a:t>https://www.python.org/dev/peps/pep-0342/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13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itertool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PythonDecoratorLibr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6CC05-A3BB-4AC8-82EA-D02317D7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9F763-80CE-4B4F-81E2-DCA3584F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 being objects means functions can be passed into other functions: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sort (list, key=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str.upper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1975524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66A0-2BFF-4A79-94BA-A0756277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03" y="196313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Generator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542F-23B2-449B-8ED4-12C96AEA1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825625"/>
            <a:ext cx="11718388" cy="481432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Generator expressions: exactly like list comprehensions, but generate an item at a time, so more memory efficient:</a:t>
            </a:r>
          </a:p>
          <a:p>
            <a:pPr marL="0" indent="0">
              <a:buNone/>
            </a:pP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listA = [1,2,3,4]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notListB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(2* x for x in range(1,5))</a:t>
            </a:r>
          </a:p>
          <a:p>
            <a:pPr marL="0" indent="0">
              <a:buNone/>
            </a:pPr>
            <a:endParaRPr lang="nn-NO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print(i)		# Works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		# Doesn't print contents as don't exist.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00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B989B-3945-4400-B0D0-F9FCB0E01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7AEF1-538C-4904-BBF3-30A2A41AD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85" y="1690688"/>
            <a:ext cx="11462657" cy="4862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scope of variables created inside lambdas, list comprehensions, and generator </a:t>
            </a:r>
            <a:r>
              <a:rPr lang="en-GB" dirty="0" err="1"/>
              <a:t>expresions</a:t>
            </a:r>
            <a:r>
              <a:rPr lang="en-GB" dirty="0"/>
              <a:t> is the function outlined, which some people like, as it doesn't create free variables </a:t>
            </a:r>
            <a:r>
              <a:rPr lang="en-GB" dirty="0" err="1"/>
              <a:t>slooping</a:t>
            </a:r>
            <a:r>
              <a:rPr lang="en-GB" dirty="0"/>
              <a:t> around the code afterwards.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still use variables created earlier within these constructions, though obviously that would be bad practice if one wanted to isolate this code from side effects.</a:t>
            </a:r>
          </a:p>
        </p:txBody>
      </p:sp>
    </p:spTree>
    <p:extLst>
      <p:ext uri="{BB962C8B-B14F-4D97-AF65-F5344CB8AC3E}">
        <p14:creationId xmlns:p14="http://schemas.microsoft.com/office/powerpoint/2010/main" val="319353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4210-248A-43FD-ABF1-F94A8C88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-991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Generator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05E74-F859-4BCE-91C8-0FAD4B4D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33" y="379192"/>
            <a:ext cx="11330353" cy="63592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count():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a = 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			# Returns control and waits next call.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a = a + 1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count()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(next(b))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(next(b))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Where the condition is just set to True, they will generate infinite sequences. Must be attached to a variable so they are called from the same instance each time and the method level variables aren't wiped; this doesn't work: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(next(count()))</a:t>
            </a:r>
          </a:p>
          <a:p>
            <a:pPr marL="0" indent="0">
              <a:buNone/>
            </a:pPr>
            <a:endParaRPr lang="en-GB" sz="27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700" dirty="0">
                <a:cs typeface="Courier New" panose="02070309020205020404" pitchFamily="49" charset="0"/>
              </a:rPr>
              <a:t>Can also be used: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i in count():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print(i)</a:t>
            </a:r>
          </a:p>
        </p:txBody>
      </p:sp>
    </p:spTree>
    <p:extLst>
      <p:ext uri="{BB962C8B-B14F-4D97-AF65-F5344CB8AC3E}">
        <p14:creationId xmlns:p14="http://schemas.microsoft.com/office/powerpoint/2010/main" val="147383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C656-43B3-406A-A4E6-103FDBF06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Builtins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6E0BF-19EE-4742-AFEE-9839DDC25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524000"/>
            <a:ext cx="11022496" cy="50358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sorted(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key=None, reverse=False)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we've seen, returns a copy of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GB" dirty="0"/>
              <a:t>, sorted.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optional arguments must be </a:t>
            </a:r>
            <a:r>
              <a:rPr lang="en-GB" dirty="0" err="1"/>
              <a:t>kwargs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"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GB" dirty="0"/>
              <a:t>" will sort in reverse if set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"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GB" dirty="0"/>
              <a:t>" should be a function within the data of one argument that generates a value for comparing during sorting. e.g.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key =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str.lower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Will sort as if all strings are lowercase (otherwise all capitals are more important than all lowercase) .</a:t>
            </a:r>
          </a:p>
          <a:p>
            <a:pPr marL="0" indent="0">
              <a:buNone/>
            </a:pPr>
            <a:r>
              <a:rPr lang="en-GB" dirty="0"/>
              <a:t>Basically, it calls the method and passes in each item, and sorts the returned values.</a:t>
            </a:r>
          </a:p>
        </p:txBody>
      </p:sp>
    </p:spTree>
    <p:extLst>
      <p:ext uri="{BB962C8B-B14F-4D97-AF65-F5344CB8AC3E}">
        <p14:creationId xmlns:p14="http://schemas.microsoft.com/office/powerpoint/2010/main" val="22250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24C9-ACE6-40A6-810C-E8A2EFB0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Builtins</a:t>
            </a:r>
            <a:r>
              <a:rPr lang="en-GB" dirty="0"/>
              <a:t>: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321A6-199A-45B2-B7E5-53E1F4EEC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2" y="1825625"/>
            <a:ext cx="117043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map(function,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…)</a:t>
            </a:r>
          </a:p>
          <a:p>
            <a:pPr marL="0" indent="0">
              <a:buNone/>
            </a:pPr>
            <a:r>
              <a:rPr lang="en-GB" dirty="0"/>
              <a:t>Applies function to </a:t>
            </a:r>
            <a:r>
              <a:rPr lang="en-GB" dirty="0" err="1"/>
              <a:t>iterable</a:t>
            </a:r>
            <a:r>
              <a:rPr lang="en-GB" dirty="0"/>
              <a:t> as an iterator: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value in map(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["A","B","C"]):		#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returns ACSII numbers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print(value)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0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9D7F-064F-4AE1-A950-DE4C12A2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772" y="-113176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Lambdas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22419-0E16-4842-B2D8-E79A3DBA2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350498"/>
            <a:ext cx="11633982" cy="51487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"headless" or "anonymous" functions: i.e. short functions without names. Can only contain expressions, not statements (e.g. variable assignments).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square in map(lambda x: x**2, [1,2,3,4,5]):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(square)) 		# 1, 4, 9, 16, 25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added in map(lambda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[1,2,3,4,5],[1,2,3,4,5]):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(added))		# 2, 4, 6, 8, 10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"fire walk 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me".split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 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a in map(lambda x: x[::-1], b):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print(a)				#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htiw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3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B710C-35B5-4F64-9DF2-D38ED5B5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FEC76-636E-44B7-BE06-DD7663B4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956603"/>
            <a:ext cx="10861431" cy="5220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functools.reduce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(function,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Applies function cumulatively, so: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power(a, b):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 ** b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 = [2,3,4,5]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functools.reduce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(power, c)		# (((2**3)**4)**5)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reduce(lambda x, y: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[1, 2, 3, 4, 5])    # ((((1+2)+3)+4)+5)</a:t>
            </a:r>
          </a:p>
          <a:p>
            <a:pPr marL="0" indent="0">
              <a:buNone/>
            </a:pPr>
            <a:r>
              <a:rPr lang="en-GB" dirty="0"/>
              <a:t>x is accumulator, y is each subsequent value.</a:t>
            </a:r>
          </a:p>
        </p:txBody>
      </p:sp>
    </p:spTree>
    <p:extLst>
      <p:ext uri="{BB962C8B-B14F-4D97-AF65-F5344CB8AC3E}">
        <p14:creationId xmlns:p14="http://schemas.microsoft.com/office/powerpoint/2010/main" val="203111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F7C45-814E-4BEF-8953-35F8806D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334F-9DA3-48D3-876F-2A71B316F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filter(function, sequence)</a:t>
            </a:r>
          </a:p>
          <a:p>
            <a:pPr marL="0" indent="0">
              <a:buNone/>
            </a:pPr>
            <a:r>
              <a:rPr lang="en-GB" dirty="0"/>
              <a:t>filters out anything in sequence which function says is false.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also various iterators that apply functions to sequences in: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https://docs.python.org/3/library/itertools.html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669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F2633-883F-4A0F-B083-E35E5193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Decorators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530DA-0452-41BF-A90F-DB95B023B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Enhance functions by wrapping them in code.</a:t>
            </a:r>
          </a:p>
          <a:p>
            <a:pPr marL="0" indent="0">
              <a:buNone/>
            </a:pPr>
            <a:r>
              <a:rPr lang="en-GB" dirty="0"/>
              <a:t>e.g. Least Recently Used cache: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lru_cache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=32)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get_lat_long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(location):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lookup(location)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c in "Leeds", "Manchester", "Sheffield", "Liverpool", "Leeds":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get_lat_long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(c))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Saves the last 32 runs of this function for quick repeat; "</a:t>
            </a:r>
            <a:r>
              <a:rPr lang="en-GB" dirty="0" err="1"/>
              <a:t>memoizing</a:t>
            </a:r>
            <a:r>
              <a:rPr lang="en-GB" dirty="0"/>
              <a:t>"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more, see: </a:t>
            </a:r>
            <a:r>
              <a:rPr lang="en-GB" dirty="0">
                <a:hlinkClick r:id="rId3"/>
              </a:rPr>
              <a:t>https://wiki.python.org/moin/PythonDecoratorLibrary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5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5CB0A-91A2-436E-8A28-34D0075B6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532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FA6B-C239-48D2-B90B-34117BB07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4" y="1364566"/>
            <a:ext cx="11408898" cy="5331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Essentially slightly easier and more flexible lambdas for setting up lists: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[1,2,3,4]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[2*x for x in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						# [2, 4, 6, 8]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[2* x for x in range(1:5)]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						# [2, 4, 6, 8]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[2*x for x in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if x % 2 == 0]	# Even numbers only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						# [4, 8]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also be used to apply </a:t>
            </a:r>
            <a:r>
              <a:rPr lang="en-GB"/>
              <a:t>a function </a:t>
            </a:r>
            <a:r>
              <a:rPr lang="en-GB" dirty="0"/>
              <a:t>to everything in a list.</a:t>
            </a:r>
          </a:p>
          <a:p>
            <a:pPr marL="0" indent="0">
              <a:buNone/>
            </a:pPr>
            <a:r>
              <a:rPr lang="nn-NO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listB = [ord(x) for x in listA]</a:t>
            </a:r>
            <a:endParaRPr lang="en-GB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53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5599-A712-4AD1-881A-DD719746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Combinatorics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5EBEB-59EF-41BE-8BBC-DB86A5FE0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2" y="1825625"/>
            <a:ext cx="116058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List comprehensions can be used to generate combinations of values: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[(x, y) for x in [1,2,3] for y in ["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a","b","c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"]]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[(1, 'a'), (1, 'b'), (1, 'c'), (2, 'a'), (2, 'b'), (2, 'c'),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				(3, 'a'), (3, 'b'), (3, 'c')]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Essentially like developing tuples from nested for-each loops.</a:t>
            </a:r>
          </a:p>
          <a:p>
            <a:pPr marL="0" indent="0">
              <a:buNone/>
            </a:pPr>
            <a:r>
              <a:rPr lang="en-GB" dirty="0"/>
              <a:t>For a tuple, you have to use a parenthesis here or you get a syntax error.</a:t>
            </a:r>
          </a:p>
        </p:txBody>
      </p:sp>
    </p:spTree>
    <p:extLst>
      <p:ext uri="{BB962C8B-B14F-4D97-AF65-F5344CB8AC3E}">
        <p14:creationId xmlns:p14="http://schemas.microsoft.com/office/powerpoint/2010/main" val="5969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16794</TotalTime>
  <Words>759</Words>
  <Application>Microsoft Office PowerPoint</Application>
  <PresentationFormat>Widescreen</PresentationFormat>
  <Paragraphs>161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Functions</vt:lpstr>
      <vt:lpstr>Builtins</vt:lpstr>
      <vt:lpstr>Builtins: lists</vt:lpstr>
      <vt:lpstr>Lambdas</vt:lpstr>
      <vt:lpstr>Reduce</vt:lpstr>
      <vt:lpstr>Filter</vt:lpstr>
      <vt:lpstr>Decorators</vt:lpstr>
      <vt:lpstr>List comprehensions</vt:lpstr>
      <vt:lpstr>Combinatorics</vt:lpstr>
      <vt:lpstr>Generator expressions</vt:lpstr>
      <vt:lpstr>Scope</vt:lpstr>
      <vt:lpstr>Generator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1475</cp:revision>
  <dcterms:created xsi:type="dcterms:W3CDTF">2017-08-18T14:16:12Z</dcterms:created>
  <dcterms:modified xsi:type="dcterms:W3CDTF">2017-11-20T10:19:09Z</dcterms:modified>
</cp:coreProperties>
</file>