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593" r:id="rId2"/>
    <p:sldId id="1575" r:id="rId3"/>
    <p:sldId id="1589" r:id="rId4"/>
    <p:sldId id="1591" r:id="rId5"/>
    <p:sldId id="1576" r:id="rId6"/>
    <p:sldId id="1590" r:id="rId7"/>
    <p:sldId id="1577" r:id="rId8"/>
    <p:sldId id="1594" r:id="rId9"/>
    <p:sldId id="1581" r:id="rId10"/>
    <p:sldId id="1582" r:id="rId11"/>
    <p:sldId id="15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72" d="100"/>
          <a:sy n="72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14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34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There's a nice </a:t>
            </a:r>
            <a:r>
              <a:rPr lang="en-GB" dirty="0" err="1"/>
              <a:t>numpy</a:t>
            </a:r>
            <a:r>
              <a:rPr lang="en-GB" dirty="0"/>
              <a:t> </a:t>
            </a:r>
            <a:r>
              <a:rPr lang="en-GB" dirty="0" err="1"/>
              <a:t>cheatsheet</a:t>
            </a:r>
            <a:r>
              <a:rPr lang="en-GB" dirty="0"/>
              <a:t> from </a:t>
            </a:r>
            <a:r>
              <a:rPr lang="en-GB" dirty="0" err="1"/>
              <a:t>datacamp</a:t>
            </a:r>
            <a:r>
              <a:rPr lang="en-GB" dirty="0"/>
              <a:t> at:</a:t>
            </a:r>
          </a:p>
          <a:p>
            <a:r>
              <a:rPr lang="en-GB" dirty="0"/>
              <a:t>https://s3.amazonaws.com/assets.datacamp.com/blog_assets/Numpy_Python_Cheat_Sheet.pdf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5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766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45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ypi.python.org/pypi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ltk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eryprojec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concurrency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mpy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wcarpentry.github.io/python-novice-inflammatio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andas.pydata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cikit-learn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-requests.org/en/master/" TargetMode="External"/><Relationship Id="rId2" Type="http://schemas.openxmlformats.org/officeDocument/2006/relationships/hyperlink" Target="https://www.crummy.com/software/BeautifulSou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iki.python.org/moin/WebProgramming" TargetMode="External"/><Relationship Id="rId4" Type="http://schemas.openxmlformats.org/officeDocument/2006/relationships/hyperlink" Target="http://www.w3schools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hemepacific.com/how-to-generate-api-key-consumer-token-access-key-for-twitter-oauth/994/" TargetMode="External"/><Relationship Id="rId2" Type="http://schemas.openxmlformats.org/officeDocument/2006/relationships/hyperlink" Target="http://www.tweepy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3EB38-F128-4A67-B1A9-80E20E67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External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FCA80D-B4E8-4F72-AF25-31C473569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 very complete list can be found at </a:t>
            </a:r>
            <a:r>
              <a:rPr lang="en-GB" dirty="0" err="1"/>
              <a:t>PyPi</a:t>
            </a:r>
            <a:r>
              <a:rPr lang="en-GB" dirty="0"/>
              <a:t> the Python Package Index: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https://pypi.python.org/pypi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install, use pip, which comes with Python: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</a:t>
            </a:r>
            <a:r>
              <a:rPr lang="en-GB" i="1" dirty="0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</a:p>
          <a:p>
            <a:pPr marL="0" indent="0">
              <a:buNone/>
            </a:pPr>
            <a:r>
              <a:rPr lang="en-GB" dirty="0"/>
              <a:t>or download, unzip, and run the installer directly from the directory: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setup.py install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have Python 2 and Python 3 installed, use pip3 (though not with Anaconda) or make sure the right version is first in your PATH.</a:t>
            </a:r>
          </a:p>
        </p:txBody>
      </p:sp>
    </p:spTree>
    <p:extLst>
      <p:ext uri="{BB962C8B-B14F-4D97-AF65-F5344CB8AC3E}">
        <p14:creationId xmlns:p14="http://schemas.microsoft.com/office/powerpoint/2010/main" val="280012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A3D1EE-D657-4D32-B026-265DEC23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NLTK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73E87C-81AF-4A03-9982-EB1E5F08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http://www.nltk.org/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Natural Language Toolkit.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Parse text and analyse everything from Parts Of Speech to positivity or negativity of statements (sentiment analysis).</a:t>
            </a:r>
          </a:p>
        </p:txBody>
      </p:sp>
    </p:spTree>
    <p:extLst>
      <p:ext uri="{BB962C8B-B14F-4D97-AF65-F5344CB8AC3E}">
        <p14:creationId xmlns:p14="http://schemas.microsoft.com/office/powerpoint/2010/main" val="1207416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A8D001-4D92-4958-8402-6EA05B7D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Celery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A4B05B-DA4B-45C8-BE1D-6EB204E5F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hlinkClick r:id="rId3"/>
              </a:rPr>
              <a:t>http://www.celeryproject.org/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Concurrent computing / parallelisation.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splitting up programs and running them on multiple computers e.g. to remove memory limits.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also: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https://docs.python.org/3/library/concurrency.html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07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E73F51-3C28-4667-8A83-A3EC5DDD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Numpy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E8ACDA-47EC-4647-81A7-75605397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3"/>
              </a:rPr>
              <a:t>http://www.numpy.org/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Mathematics and statistics, especially multi-dimensional array manipulation for data processing.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Good introductory tutorials by Software Carpentry: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http://swcarpentry.github.io/python-novice-inflammation/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532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402047-49E8-42EA-9695-2CAA121B4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Numpy</a:t>
            </a:r>
            <a:r>
              <a:rPr lang="en-GB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4090FF-6024-42D8-BA7C-119D71430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17" y="1690688"/>
            <a:ext cx="11529392" cy="48021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400" dirty="0"/>
              <a:t>Perhaps the nicest thing about </a:t>
            </a:r>
            <a:r>
              <a:rPr lang="en-GB" sz="3400" dirty="0" err="1"/>
              <a:t>numpy</a:t>
            </a:r>
            <a:r>
              <a:rPr lang="en-GB" sz="3400" dirty="0"/>
              <a:t> is its handling of complicated 2D datasets. It has its own array types which overload the indexing operators. Note the difference in the below from the standard [1d][2d] notation: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 = numpy.int_([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[1,2,3,4,5],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[10,20,30,40,50],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[100,200,300,400,500]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print(data[0,0])			# 	1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print(data[1:3,1:3])			# 	[[20 30][200 300]]</a:t>
            </a:r>
          </a:p>
          <a:p>
            <a:pPr marL="0" indent="0">
              <a:buNone/>
            </a:pPr>
            <a:r>
              <a:rPr lang="en-GB" sz="3400" dirty="0"/>
              <a:t>On a standard list, data[1:3][1:3] wouldn't work, at best data[1:3][0][1:3]  would give you [20][30]</a:t>
            </a:r>
          </a:p>
        </p:txBody>
      </p:sp>
    </p:spTree>
    <p:extLst>
      <p:ext uri="{BB962C8B-B14F-4D97-AF65-F5344CB8AC3E}">
        <p14:creationId xmlns:p14="http://schemas.microsoft.com/office/powerpoint/2010/main" val="226307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C2C2CF-BB2F-4B7C-9E86-7DA3F72C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Numpy</a:t>
            </a:r>
            <a:r>
              <a:rPr lang="en-GB" dirty="0"/>
              <a:t>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5A4498-0108-4808-8383-393061099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825625"/>
            <a:ext cx="115355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can additionally do maths on the arrays, including matrix manipulation.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data = numpy.int_([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[1,2,3,4,5],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[10,20,30,40,50],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[100,200,300,400,500]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print(data[1:3,1:3] - 10) 			# 	[[10 20],[190 290]]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numpy.transpose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(data[1:3,1:3]))	#   	[[20 200],[30 300]]</a:t>
            </a:r>
          </a:p>
        </p:txBody>
      </p:sp>
    </p:spTree>
    <p:extLst>
      <p:ext uri="{BB962C8B-B14F-4D97-AF65-F5344CB8AC3E}">
        <p14:creationId xmlns:p14="http://schemas.microsoft.com/office/powerpoint/2010/main" val="108703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2960B-C8F4-46F5-830D-587B97F6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Pandas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CA3E78-DFD9-4682-8B1A-9C7437686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http://pandas.pydata.org/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Data analysis.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Based on </a:t>
            </a:r>
            <a:r>
              <a:rPr lang="en-GB" dirty="0" err="1"/>
              <a:t>Numpy</a:t>
            </a:r>
            <a:r>
              <a:rPr lang="en-GB" dirty="0"/>
              <a:t>, but adds more sophistication.</a:t>
            </a:r>
          </a:p>
        </p:txBody>
      </p:sp>
    </p:spTree>
    <p:extLst>
      <p:ext uri="{BB962C8B-B14F-4D97-AF65-F5344CB8AC3E}">
        <p14:creationId xmlns:p14="http://schemas.microsoft.com/office/powerpoint/2010/main" val="342582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402047-49E8-42EA-9695-2CAA121B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720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Pandas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4090FF-6024-42D8-BA7C-119D71430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3" y="787791"/>
            <a:ext cx="11058378" cy="59647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600" dirty="0"/>
              <a:t>Pandas data focuses around </a:t>
            </a:r>
            <a:r>
              <a:rPr lang="en-GB" sz="3600" dirty="0" err="1"/>
              <a:t>DataFrames</a:t>
            </a:r>
            <a:r>
              <a:rPr lang="en-GB" sz="3600" dirty="0"/>
              <a:t>, 2D arrays with addition abilities to </a:t>
            </a:r>
          </a:p>
          <a:p>
            <a:pPr marL="0" indent="0">
              <a:buNone/>
            </a:pPr>
            <a:r>
              <a:rPr lang="en-GB" sz="3600" dirty="0"/>
              <a:t>name and use rows and columns.</a:t>
            </a:r>
          </a:p>
          <a:p>
            <a:pPr marL="0" indent="0">
              <a:buNone/>
            </a:pPr>
            <a:r>
              <a:rPr lang="en-GB" sz="3400" dirty="0"/>
              <a:t>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pandas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pandas.DataFrame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data, 			#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array from before.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index=['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i','ii','iii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'], 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columns=['A','B','C','D','E']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(data['A'])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df.mean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(0)['A'])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df.mean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(1)['i'])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/>
              <a:t>Prints: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	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ii	10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iii 	100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Name: A,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int32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37.0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3.0</a:t>
            </a:r>
          </a:p>
        </p:txBody>
      </p:sp>
    </p:spTree>
    <p:extLst>
      <p:ext uri="{BB962C8B-B14F-4D97-AF65-F5344CB8AC3E}">
        <p14:creationId xmlns:p14="http://schemas.microsoft.com/office/powerpoint/2010/main" val="397926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01B5D5-72A4-4277-B08A-136E647AB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scikit</a:t>
            </a:r>
            <a:r>
              <a:rPr lang="en-GB" dirty="0"/>
              <a:t>-learn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6F327D-5F0A-4103-96E4-6959ABDFA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http://scikit-learn.org/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Scientific analysis and machine learning.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Used for machine learning. Founded on </a:t>
            </a:r>
            <a:r>
              <a:rPr lang="en-GB" dirty="0" err="1"/>
              <a:t>Numpy</a:t>
            </a:r>
            <a:r>
              <a:rPr lang="en-GB" dirty="0"/>
              <a:t> data formats.</a:t>
            </a:r>
          </a:p>
        </p:txBody>
      </p:sp>
    </p:spTree>
    <p:extLst>
      <p:ext uri="{BB962C8B-B14F-4D97-AF65-F5344CB8AC3E}">
        <p14:creationId xmlns:p14="http://schemas.microsoft.com/office/powerpoint/2010/main" val="159234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7C199A-1649-4A06-ABBB-EBCBF7F89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Beautiful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CF959D-0355-4839-800C-378EEC272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https://www.crummy.com/software/BeautifulSoup/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Web analysis.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Need other packages to actually download pages like the library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requests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http://docs.python-requests.org/en/master/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BeautifulSoup</a:t>
            </a:r>
            <a:r>
              <a:rPr lang="en-GB" dirty="0"/>
              <a:t> navigates the Document Object Model: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http://www.w3schools.com/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 a library, but a nice intro to web programming with Python.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https://wiki.python.org/moin/WebProgramming</a:t>
            </a:r>
            <a:r>
              <a:rPr lang="en-GB" dirty="0"/>
              <a:t>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6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818DB-C055-4E5D-B95C-A45B97A2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Tweepy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6E67F2-7EE1-4653-B6F2-3B872934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http://www.tweepy.org/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Downloading Tweets for analysis.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You'll also need a developer key: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http://themepacific.com/how-to-generate-api-key-consumer-token-access-key-for-twitter-oauth/994/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Most social media sites have equivalent APIs (functions to access them) and modules to use those.</a:t>
            </a:r>
          </a:p>
        </p:txBody>
      </p:sp>
    </p:spTree>
    <p:extLst>
      <p:ext uri="{BB962C8B-B14F-4D97-AF65-F5344CB8AC3E}">
        <p14:creationId xmlns:p14="http://schemas.microsoft.com/office/powerpoint/2010/main" val="322684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17062</TotalTime>
  <Words>445</Words>
  <Application>Microsoft Office PowerPoint</Application>
  <PresentationFormat>Widescreen</PresentationFormat>
  <Paragraphs>116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External libraries</vt:lpstr>
      <vt:lpstr>Numpy</vt:lpstr>
      <vt:lpstr>Numpy data</vt:lpstr>
      <vt:lpstr>Numpy operations</vt:lpstr>
      <vt:lpstr>Pandas</vt:lpstr>
      <vt:lpstr>Pandas data</vt:lpstr>
      <vt:lpstr>scikit-learn</vt:lpstr>
      <vt:lpstr>Beautiful Soup</vt:lpstr>
      <vt:lpstr>Tweepy</vt:lpstr>
      <vt:lpstr>NLTK</vt:lpstr>
      <vt:lpstr>Celery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Andrew Evans</cp:lastModifiedBy>
  <cp:revision>1478</cp:revision>
  <dcterms:created xsi:type="dcterms:W3CDTF">2017-08-18T14:16:12Z</dcterms:created>
  <dcterms:modified xsi:type="dcterms:W3CDTF">2017-11-16T19:04:32Z</dcterms:modified>
</cp:coreProperties>
</file>