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848" r:id="rId2"/>
    <p:sldId id="1154" r:id="rId3"/>
    <p:sldId id="1155" r:id="rId4"/>
    <p:sldId id="1157" r:id="rId5"/>
    <p:sldId id="573" r:id="rId6"/>
    <p:sldId id="1158" r:id="rId7"/>
    <p:sldId id="1156" r:id="rId8"/>
    <p:sldId id="1159" r:id="rId9"/>
    <p:sldId id="571" r:id="rId10"/>
    <p:sldId id="1160" r:id="rId11"/>
    <p:sldId id="1161" r:id="rId12"/>
    <p:sldId id="1162" r:id="rId13"/>
    <p:sldId id="61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1" autoAdjust="0"/>
    <p:restoredTop sz="65291" autoAdjust="0"/>
  </p:normalViewPr>
  <p:slideViewPr>
    <p:cSldViewPr snapToGrid="0">
      <p:cViewPr varScale="1">
        <p:scale>
          <a:sx n="55" d="100"/>
          <a:sy n="55" d="100"/>
        </p:scale>
        <p:origin x="10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D4F06F-9AB2-4BEE-92C3-62BD5FF093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889E7-3EF2-4CB1-B589-46A6E9F66C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63394-5E78-4E60-A0EB-01BAB7C1B808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4DEEF8-EEC9-4227-9392-0A6ECE315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BC98C-0309-4AF5-BB4E-7791FA6FD9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4820-C3CF-4C14-8917-F2AD192D6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83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863BF-F796-4368-80E3-69D92631BBF7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F8E6D-2F87-4F6A-97CA-AABE12BDB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7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8476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553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C-style languages, there's a construction for this which is:</a:t>
            </a:r>
          </a:p>
          <a:p>
            <a:r>
              <a:rPr lang="en-GB" dirty="0"/>
              <a:t>b = (a &lt; 5) ? "less than 5": "more than five";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899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We'll talk about the first two here. We'll talk about the others later.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002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First some terminology (see above).</a:t>
            </a:r>
          </a:p>
          <a:p>
            <a:endParaRPr lang="en-GB" dirty="0"/>
          </a:p>
          <a:p>
            <a:r>
              <a:rPr lang="en-GB" dirty="0"/>
              <a:t>Although you can normally put several statements on a line separated by semicolons, so you would imagine that: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if condition: do this; do this</a:t>
            </a:r>
          </a:p>
          <a:p>
            <a:r>
              <a:rPr lang="en-GB" dirty="0"/>
              <a:t>translated to: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if condition: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do this;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do this</a:t>
            </a:r>
          </a:p>
          <a:p>
            <a:r>
              <a:rPr lang="en-GB" dirty="0"/>
              <a:t>The semi-colon "binds" the statements more tightly than the colon, so they act as a suite: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if condition: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do this;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do this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243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If-else allows us to put in an either-or statement, rather than just one statement that may or may not occur depending on a transition.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781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The if-</a:t>
            </a:r>
            <a:r>
              <a:rPr lang="en-GB" dirty="0" err="1"/>
              <a:t>elif</a:t>
            </a:r>
            <a:r>
              <a:rPr lang="en-GB" dirty="0"/>
              <a:t> ladder is a way of picking from several different options.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970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is ok, but imagine we had an </a:t>
            </a:r>
            <a:r>
              <a:rPr lang="en-GB" dirty="0" err="1"/>
              <a:t>elif</a:t>
            </a:r>
            <a:r>
              <a:rPr lang="en-GB" dirty="0"/>
              <a:t> for every day. The probability, all other things being equal, is equal for every day. For some days, therefore, you would have to traverse a lot of the list, making multiple decisions on the way, which is inefficient. This structure is best used when there is a higher probability of a condition you can put near the top.</a:t>
            </a:r>
          </a:p>
          <a:p>
            <a:endParaRPr lang="en-GB" dirty="0"/>
          </a:p>
          <a:p>
            <a:r>
              <a:rPr lang="en-GB" dirty="0"/>
              <a:t>Other languages have a switch/case statement, which is less efficient than a single if-else, but more efficient that a ladder. Python doesn't have this:</a:t>
            </a:r>
          </a:p>
          <a:p>
            <a:r>
              <a:rPr lang="en-GB" dirty="0"/>
              <a:t>https://www.pydanny.com/why-doesnt-python-have-switch-case.html</a:t>
            </a:r>
          </a:p>
          <a:p>
            <a:r>
              <a:rPr lang="en-GB" dirty="0"/>
              <a:t>https://docs.python.org/3/faq/design.html#why-isn-t-there-a-switch-or-case-statement-in-python</a:t>
            </a:r>
          </a:p>
          <a:p>
            <a:r>
              <a:rPr lang="en-GB" dirty="0"/>
              <a:t>Though you can build similar if you have a massive number of choices: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https://stackoverflow.com/questions/60208/replacements-for-switch-statement-in-python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Of these </a:t>
            </a:r>
            <a:r>
              <a:rPr lang="en-GB" dirty="0" err="1"/>
              <a:t>stackoverflow</a:t>
            </a:r>
            <a:r>
              <a:rPr lang="en-GB" dirty="0"/>
              <a:t> solutions, this seems a nice one: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def f(x): return { 'a': 1, 'b': 2 }.get(x, 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846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782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So, we've been talking about conditions, and you've seen some examples,  but they can be much more complicated.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568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7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9F0E3-1DEC-46B1-B715-5564EC81C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10337-6B9C-490F-9748-CF9EB3CC3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95DC1-471D-4158-B4C0-26ABF300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FD95E-788A-4050-99B9-9F8DCAB2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994D5-8159-4CBD-BC45-FB2BB3EB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7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699B-93B4-41E7-919E-399956BA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9C565E-14CE-4731-91A2-DB9CAAC77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EAD6F-E3A6-4DDF-83E9-02D37D35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D1376-91E7-4AE6-B455-B590365F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26C96-033E-42AD-B9C0-E5BDFB081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1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29EFD-C5DD-40E1-B027-1F860B8FA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F45A3-A0A0-47B1-9F46-1B200BD47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FADEF-A226-471C-B363-7735F407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A68FC-34EC-4467-AB2C-205D169E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26806-2BF6-4350-9696-13184FAB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6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C681-92F5-4172-9843-D4A25F82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AE0DE-5ACE-4F8E-8B18-EA529A356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54581-B1B7-451B-A7E7-C1FE61B2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1066C-DB19-4237-A027-6DA09BCF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517B1-0C19-4EF0-8F47-0650A08A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1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00EC5-C6F4-4CFC-BB8B-9CDA9B52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F61D9-1F23-4424-BE39-D53C14556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AB635-654C-4EC0-929F-9F1A3FE9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99E75-01D2-43FD-8DD6-963F3415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04BE6-3E07-4210-BF3E-EC65D095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4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B3CF-7C7F-4288-87A6-787E5739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4FA1B-B65E-4AC6-BC13-AD67348B0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B0F39-6CD9-4463-946F-A50919365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5E872-2DAC-4C44-9CE7-12CB5B6F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0F7DA-7FDC-4F09-9B39-BDBDD7E04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2EE91-2857-41DA-99D4-65B61452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10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2F0A5-2CCC-48C5-B89B-E0A1B1D80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A14E5-BE3B-42F6-9B11-765F53A29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A1860-13A7-4188-9C43-F15D2C61B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5E94B-94D2-4566-A638-763F36942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DB6081-BA03-4F62-B362-796595F0D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745CE4-ECBE-4A13-BC8F-D71C51EA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B10DF-8046-4917-8329-F6ECF4A8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E9AB88-500E-406E-A3B0-A1569605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22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DC35-1C97-4AFE-A6F9-5472158F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3EA8E-1324-4009-A219-F88C29216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0797D-0BF8-4527-BC0C-41F3FED9B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9ADAE-5AFE-4622-A4FE-970A04AB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2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EFE443-86C8-47FA-9C3F-58E195AC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9A948-37D3-42E0-933B-D3346F15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DF4E6-CF48-4CA2-A526-BCB3E665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5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4ED9-2181-4D7D-A22B-E504919A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5F99F-442A-40EF-B6D9-8AE3FD7D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5618F-CEA0-4CC2-9F91-33C9A271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93E4B-BBFF-41AD-9467-55B3B6B65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1EED0-6CFF-4B36-9E7E-B28289B4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0B51B-459C-4C50-BA52-C1625249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0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D10B4-A81C-4DE1-8383-56506689F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98D5E9-601C-4784-A35E-A21C5D37E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8BB5B-A39E-4356-A604-BBFCA2909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2E38B-8A3F-4CBF-A623-7D746C41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6A909-848A-49DA-94DD-656E49C6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E1EED-919A-4634-BCF7-57468513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1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4BA5F1-6827-423D-B0C0-F2640AB1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AB672-1910-4405-97A2-4CE7CEAE1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69774-A2CF-4E6B-9892-53D6CD689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97D22-587F-489E-89F3-20BD5BE58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919AF-E929-40C7-95C1-01D45FC43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8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6F9B1-222D-46B5-BC02-289E0F42F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Control Flow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76C63-D15F-41E9-9778-010166A07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Generally we don't want linear collections of instructions. </a:t>
            </a:r>
          </a:p>
          <a:p>
            <a:pPr marL="0" indent="0">
              <a:buNone/>
            </a:pPr>
            <a:r>
              <a:rPr lang="en-GB" dirty="0"/>
              <a:t>No user interaction.</a:t>
            </a:r>
          </a:p>
          <a:p>
            <a:pPr marL="0" indent="0">
              <a:buNone/>
            </a:pPr>
            <a:r>
              <a:rPr lang="en-GB" dirty="0"/>
              <a:t>Code / calculation pathway can't act on previous calculations.</a:t>
            </a:r>
          </a:p>
          <a:p>
            <a:pPr marL="0" indent="0">
              <a:buNone/>
            </a:pPr>
            <a:r>
              <a:rPr lang="en-GB" dirty="0"/>
              <a:t>Large amounts of repeated code.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general we want to make control flow more sophisticated.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978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92A1F-6C7E-43E5-9B10-4759A72CD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3C924-8770-47C9-9DEA-CA4FF2C0A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63" y="1434906"/>
            <a:ext cx="11324492" cy="50503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Best to think of these as having to evaluate to either True or False.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= 2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(a == 2):			# True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(a != 2):			# False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(a != 3): 			# True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not (a == 2)	:		# False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 = True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(a):				# True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not (a)	:			# False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= False				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(a):				# False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not (a): 			# True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836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79DB-FFB8-45C8-80EF-698AF130D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230" y="193748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Boolean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2CB70-D49D-4F34-A730-764251F8E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7" y="1519310"/>
            <a:ext cx="11479237" cy="51347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(a == 2) or (b == 3):		# If a == 2 OR b == 3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(a == 2) and (b == 3):		# If a == 2 AND b == 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OR and </a:t>
            </a:r>
            <a:r>
              <a:rPr lang="en-GB" dirty="0" err="1"/>
              <a:t>AND</a:t>
            </a:r>
            <a:r>
              <a:rPr lang="en-GB" dirty="0"/>
              <a:t> can therefore shortcut if the first condition is respectively true (for OR) or false (for AND).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Although this is possible: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not a is None:</a:t>
            </a:r>
          </a:p>
          <a:p>
            <a:pPr marL="0" indent="0">
              <a:buNone/>
            </a:pPr>
            <a:r>
              <a:rPr lang="en-GB" dirty="0"/>
              <a:t>do instead: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a is not None: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Note that empty sequences are false, so this is recommended by the docs: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not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7504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3639-5ABB-4632-8FDD-FCB2855B7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Conditional quirks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59C6A-4586-49DE-BEB3-A45ED75A9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99791"/>
            <a:ext cx="11353800" cy="3227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 &lt; y &lt; z 		# Is (x &lt; y) and (y &lt; z).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 &lt; y &gt; z 		# Is fine.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42644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C6674-EB3B-4A78-8FAC-408215269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Ternary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ED88D-9363-48E2-A5D3-63F020800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915650" cy="47656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x if condition else y</a:t>
            </a:r>
          </a:p>
          <a:p>
            <a:pPr marL="0" indent="0">
              <a:buNone/>
            </a:pPr>
            <a:r>
              <a:rPr lang="en-GB" dirty="0"/>
              <a:t>Which means: x if condition; y if not condition.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example: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 = "less than 5" if a &lt; 5 else "more than five"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print(b)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The Python FAQ gives this nice example: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x, y = 50, 25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small = x if x &lt; y else y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233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1E601-F368-42D7-93AB-7C03B7686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Control Flow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C14F5-E290-4B7F-B089-2972C8349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4221"/>
            <a:ext cx="10880188" cy="4445391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/>
              <a:t>Branching: 		If-this-do-this.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Looping:		Do this many times with slight differences.</a:t>
            </a:r>
          </a:p>
          <a:p>
            <a:pPr marL="0" indent="0">
              <a:buNone/>
            </a:pPr>
            <a:r>
              <a:rPr lang="en-GB" dirty="0"/>
              <a:t>Procedure calls: 	Do this with some new information,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				and return an answer.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Sockets:		Read/write code from/to somewhere else.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Objects:		Make a toolkit to do a specific job.</a:t>
            </a:r>
          </a:p>
          <a:p>
            <a:pPr marL="0" indent="0">
              <a:buNone/>
            </a:pPr>
            <a:r>
              <a:rPr lang="en-GB" dirty="0"/>
              <a:t>Libraries:		Group toolkits for easy use.</a:t>
            </a:r>
          </a:p>
        </p:txBody>
      </p:sp>
    </p:spTree>
    <p:extLst>
      <p:ext uri="{BB962C8B-B14F-4D97-AF65-F5344CB8AC3E}">
        <p14:creationId xmlns:p14="http://schemas.microsoft.com/office/powerpoint/2010/main" val="3358507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53F7D-65CB-4A48-8D27-D29B5EC0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if compound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20B22-C128-492F-9528-7BF3A3D9F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Compound statements</a:t>
            </a:r>
            <a:r>
              <a:rPr lang="en-GB" dirty="0"/>
              <a:t> are one or more </a:t>
            </a:r>
            <a:r>
              <a:rPr lang="en-GB" dirty="0">
                <a:solidFill>
                  <a:schemeClr val="accent1"/>
                </a:solidFill>
              </a:rPr>
              <a:t>clauses</a:t>
            </a:r>
            <a:r>
              <a:rPr lang="en-GB" dirty="0"/>
              <a:t>, the inside of which </a:t>
            </a:r>
            <a:r>
              <a:rPr lang="en-GB" i="1" dirty="0"/>
              <a:t>must</a:t>
            </a:r>
            <a:r>
              <a:rPr lang="en-GB" dirty="0"/>
              <a:t> be indented if not all on one line.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condition:	</a:t>
            </a:r>
            <a:r>
              <a:rPr lang="en-GB" dirty="0"/>
              <a:t>		# </a:t>
            </a:r>
            <a:r>
              <a:rPr lang="en-GB" dirty="0">
                <a:solidFill>
                  <a:schemeClr val="accent1"/>
                </a:solidFill>
              </a:rPr>
              <a:t>Clause header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 do this</a:t>
            </a:r>
            <a:r>
              <a:rPr lang="en-GB" dirty="0"/>
              <a:t>			# </a:t>
            </a:r>
            <a:r>
              <a:rPr lang="en-GB" dirty="0">
                <a:solidFill>
                  <a:schemeClr val="accent1"/>
                </a:solidFill>
              </a:rPr>
              <a:t>Suite</a:t>
            </a:r>
            <a:r>
              <a:rPr lang="en-GB" dirty="0"/>
              <a:t> of statements.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# do this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This line always done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or (rarer):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 condition: do this; do this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This line always done</a:t>
            </a:r>
          </a:p>
        </p:txBody>
      </p:sp>
    </p:spTree>
    <p:extLst>
      <p:ext uri="{BB962C8B-B14F-4D97-AF65-F5344CB8AC3E}">
        <p14:creationId xmlns:p14="http://schemas.microsoft.com/office/powerpoint/2010/main" val="3775294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54975-0419-450D-BFC8-996EA338E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339E1-74EA-443D-A794-4ABEF7660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a &lt; 10: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print("a less than 10")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print("a assessed")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(a &lt; 10):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print("a less than 10")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print("a assessed")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Parentheses not needed, but can make things clearer, especially with multiple operators. Again, don't rely on precedence. </a:t>
            </a:r>
          </a:p>
        </p:txBody>
      </p:sp>
    </p:spTree>
    <p:extLst>
      <p:ext uri="{BB962C8B-B14F-4D97-AF65-F5344CB8AC3E}">
        <p14:creationId xmlns:p14="http://schemas.microsoft.com/office/powerpoint/2010/main" val="833851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53F7D-65CB-4A48-8D27-D29B5EC0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if-else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20B22-C128-492F-9528-7BF3A3D9F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condition: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# do this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# do this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# do this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# do this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This line always done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704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54975-0419-450D-BFC8-996EA338E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339E1-74EA-443D-A794-4ABEF7660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a &lt; 10: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print("a less than 10")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print("a greater than 10")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print("a assessed")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161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780E0-904A-46EB-BB0B-EB43343D7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if-else-if ladder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D53E0-3238-4E8E-BB84-3D8744623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condition: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# do this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# do this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condition: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# do this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# do this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# do this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# do this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This line always done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014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54975-0419-450D-BFC8-996EA338E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339E1-74EA-443D-A794-4ABEF7660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day &lt;= 5: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print("Weekday")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day == 6: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print("Saturday")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print("Sunday")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But you have to watch for inefficiencies.</a:t>
            </a:r>
          </a:p>
        </p:txBody>
      </p:sp>
    </p:spTree>
    <p:extLst>
      <p:ext uri="{BB962C8B-B14F-4D97-AF65-F5344CB8AC3E}">
        <p14:creationId xmlns:p14="http://schemas.microsoft.com/office/powerpoint/2010/main" val="2342450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76697-B761-4FED-9FAA-EB3D64765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b="1" dirty="0"/>
              <a:t>Nested compound statements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058A0-FDEC-4ADA-BBB0-D71C88B42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8" y="1825625"/>
            <a:ext cx="10917702" cy="4547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a &lt; 10: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if b &lt; 10: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print("a and b less than 10")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print("b greater than 10, a less")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 ("a and b assessed")</a:t>
            </a:r>
          </a:p>
          <a:p>
            <a:pPr marL="0" indent="0">
              <a:buNone/>
            </a:pPr>
            <a:endParaRPr lang="en-GB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Note that to avoid ambiguity as to what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GB" dirty="0">
                <a:cs typeface="Courier New" panose="02070309020205020404" pitchFamily="49" charset="0"/>
              </a:rPr>
              <a:t> links to, you can't do this all on one line.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0192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16508</TotalTime>
  <Words>579</Words>
  <Application>Microsoft Office PowerPoint</Application>
  <PresentationFormat>Widescreen</PresentationFormat>
  <Paragraphs>170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Office Theme</vt:lpstr>
      <vt:lpstr>Control Flow statements</vt:lpstr>
      <vt:lpstr>Control Flow statements</vt:lpstr>
      <vt:lpstr>if compound statement</vt:lpstr>
      <vt:lpstr>Example</vt:lpstr>
      <vt:lpstr>if-else</vt:lpstr>
      <vt:lpstr>Example</vt:lpstr>
      <vt:lpstr>The if-else-if ladder</vt:lpstr>
      <vt:lpstr>Example</vt:lpstr>
      <vt:lpstr>Nested compound statements</vt:lpstr>
      <vt:lpstr>Conditions</vt:lpstr>
      <vt:lpstr>Boolean operators</vt:lpstr>
      <vt:lpstr>Conditional quirks</vt:lpstr>
      <vt:lpstr>Ternary operator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Linus</dc:creator>
  <cp:lastModifiedBy>Linus</cp:lastModifiedBy>
  <cp:revision>1433</cp:revision>
  <dcterms:created xsi:type="dcterms:W3CDTF">2017-08-18T14:16:12Z</dcterms:created>
  <dcterms:modified xsi:type="dcterms:W3CDTF">2017-10-25T23:51:01Z</dcterms:modified>
</cp:coreProperties>
</file>