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848" r:id="rId2"/>
    <p:sldId id="1154" r:id="rId3"/>
    <p:sldId id="1155" r:id="rId4"/>
    <p:sldId id="1157" r:id="rId5"/>
    <p:sldId id="573" r:id="rId6"/>
    <p:sldId id="1158" r:id="rId7"/>
    <p:sldId id="1156" r:id="rId8"/>
    <p:sldId id="1159" r:id="rId9"/>
    <p:sldId id="571" r:id="rId10"/>
    <p:sldId id="1160" r:id="rId11"/>
    <p:sldId id="1161" r:id="rId12"/>
    <p:sldId id="1162" r:id="rId13"/>
    <p:sldId id="6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55" d="100"/>
          <a:sy n="55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47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553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C-style languages, there's a construction for this which is:</a:t>
            </a:r>
          </a:p>
          <a:p>
            <a:r>
              <a:rPr lang="en-GB" dirty="0"/>
              <a:t>b = (a &lt; 5) ? "less than 5": "more than five";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99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We'll talk about the first two here. We'll talk about the others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02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First some terminology (see above).</a:t>
            </a:r>
          </a:p>
          <a:p>
            <a:endParaRPr lang="en-GB" dirty="0"/>
          </a:p>
          <a:p>
            <a:r>
              <a:rPr lang="en-GB" dirty="0"/>
              <a:t>Although you can normally put several statements on a line separated by semicolons, so you would imagine that: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 do this; do this</a:t>
            </a:r>
          </a:p>
          <a:p>
            <a:r>
              <a:rPr lang="en-GB" dirty="0"/>
              <a:t>translated to: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do this;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do this</a:t>
            </a:r>
          </a:p>
          <a:p>
            <a:r>
              <a:rPr lang="en-GB" dirty="0"/>
              <a:t>The semi-colon "binds" the statements more tightly than the colon, so they act as a suite: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do this;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do this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24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If-else allows us to put in an either-or statement, rather than just one statement that may or may not occur depending on a transition.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81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if-</a:t>
            </a:r>
            <a:r>
              <a:rPr lang="en-GB" dirty="0" err="1"/>
              <a:t>elif</a:t>
            </a:r>
            <a:r>
              <a:rPr lang="en-GB" dirty="0"/>
              <a:t> ladder is a way of picking from several different options.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70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ok, but imagine we had an </a:t>
            </a:r>
            <a:r>
              <a:rPr lang="en-GB" dirty="0" err="1"/>
              <a:t>elif</a:t>
            </a:r>
            <a:r>
              <a:rPr lang="en-GB" dirty="0"/>
              <a:t> for every day. The probability, all other things being equal, is equal for every day. For some days, therefore, you would have to traverse a lot of the list, making multiple decisions on the way, which is inefficient. This structure is best used when there is a higher probability of a condition you can put near the top.</a:t>
            </a:r>
          </a:p>
          <a:p>
            <a:endParaRPr lang="en-GB" dirty="0"/>
          </a:p>
          <a:p>
            <a:r>
              <a:rPr lang="en-GB" dirty="0"/>
              <a:t>Other languages have a switch/case statement, which is less efficient than a single if-else, but more efficient that a ladder. Python doesn't have this:</a:t>
            </a:r>
          </a:p>
          <a:p>
            <a:r>
              <a:rPr lang="en-GB" dirty="0"/>
              <a:t>https://www.pydanny.com/why-doesnt-python-have-switch-case.html</a:t>
            </a:r>
          </a:p>
          <a:p>
            <a:r>
              <a:rPr lang="en-GB" dirty="0"/>
              <a:t>https://docs.python.org/3/faq/design.html#why-isn-t-there-a-switch-or-case-statement-in-python</a:t>
            </a:r>
          </a:p>
          <a:p>
            <a:r>
              <a:rPr lang="en-GB" dirty="0"/>
              <a:t>Though you can build similar if you have a massive number of choices: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https://stackoverflow.com/questions/60208/replacements-for-switch-statement-in-python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Of these </a:t>
            </a:r>
            <a:r>
              <a:rPr lang="en-GB" dirty="0" err="1"/>
              <a:t>stackoverflow</a:t>
            </a:r>
            <a:r>
              <a:rPr lang="en-GB" dirty="0"/>
              <a:t> solutions, this seems a nice one: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def f(x): return { 'a': 1, 'b': 2 }.get(x, 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46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82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So, we've been talking about conditions, and you've seen some examples,  but they can be much more complicated.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568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6F9B1-222D-46B5-BC02-289E0F42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Control Flow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6C63-D15F-41E9-9778-010166A07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Generally we don't want linear collections of instructions. </a:t>
            </a:r>
          </a:p>
          <a:p>
            <a:pPr marL="0" indent="0">
              <a:buNone/>
            </a:pPr>
            <a:r>
              <a:rPr lang="en-GB" dirty="0"/>
              <a:t>No user interaction.</a:t>
            </a:r>
          </a:p>
          <a:p>
            <a:pPr marL="0" indent="0">
              <a:buNone/>
            </a:pPr>
            <a:r>
              <a:rPr lang="en-GB" dirty="0"/>
              <a:t>Code / calculation pathway can't act on previous calculations.</a:t>
            </a:r>
          </a:p>
          <a:p>
            <a:pPr marL="0" indent="0">
              <a:buNone/>
            </a:pPr>
            <a:r>
              <a:rPr lang="en-GB" dirty="0"/>
              <a:t>Large amounts of repeated code.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general we want to make control flow more sophisticated.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97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2A1F-6C7E-43E5-9B10-4759A72C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3C924-8770-47C9-9DEA-CA4FF2C0A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434906"/>
            <a:ext cx="11324492" cy="50503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Best to think of these as having to evaluate to either True or False.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== 2):			# True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!= 2):			# False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!= 3): 			# True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not (a == 2)	:		# False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 = True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(a):				# True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not (a)	:			# False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False		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(a):				# False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not (a): 			# True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3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79DB-FFB8-45C8-80EF-698AF130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230" y="19374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Boolean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2CB70-D49D-4F34-A730-764251F8E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7" y="1519310"/>
            <a:ext cx="11479237" cy="51347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== 2) or (b == 3):		# If a == 2 OR b == 3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== 2) and (b == 3):		# If a == 2 AND b == 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 and </a:t>
            </a:r>
            <a:r>
              <a:rPr lang="en-GB" dirty="0" err="1"/>
              <a:t>AND</a:t>
            </a:r>
            <a:r>
              <a:rPr lang="en-GB" dirty="0"/>
              <a:t> can therefore shortcut if the first condition is respectively true (for OR) or false (for AND).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Although this is possible: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not a is None:</a:t>
            </a:r>
          </a:p>
          <a:p>
            <a:pPr marL="0" indent="0">
              <a:buNone/>
            </a:pPr>
            <a:r>
              <a:rPr lang="en-GB" dirty="0"/>
              <a:t>do instead: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a is not None: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that empty sequences are false, so this is recommended by the docs: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not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50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D3639-5ABB-4632-8FDD-FCB2855B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Conditional quirks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9C6A-4586-49DE-BEB3-A45ED75A9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9791"/>
            <a:ext cx="11353800" cy="3227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&lt; y &lt; z 		# Is (x &lt; y) and (y &lt; z).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&lt; y &gt; z 		# Is fine.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42644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6674-EB3B-4A78-8FAC-40821526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Ternary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ED88D-9363-48E2-A5D3-63F020800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15650" cy="47656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x if condition else y</a:t>
            </a:r>
          </a:p>
          <a:p>
            <a:pPr marL="0" indent="0">
              <a:buNone/>
            </a:pPr>
            <a:r>
              <a:rPr lang="en-GB" dirty="0"/>
              <a:t>Which means: x if condition; y if not condition.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"less than 5" if a &lt; 5 else "more than five"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print(b)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The Python FAQ gives this nice example: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x, y = 50, 25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small = x if x &lt; y else y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3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E601-F368-42D7-93AB-7C03B768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Control Flow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C14F5-E290-4B7F-B089-2972C8349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221"/>
            <a:ext cx="10880188" cy="444539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Branching: 		If-this-do-this.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Looping:		Do this many times with slight differences.</a:t>
            </a:r>
          </a:p>
          <a:p>
            <a:pPr marL="0" indent="0">
              <a:buNone/>
            </a:pPr>
            <a:r>
              <a:rPr lang="en-GB" dirty="0"/>
              <a:t>Procedure calls: 	Do this with some new information,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				and return an answer.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Sockets:		Read/write code from/to somewhere else.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Objects:		Make a toolkit to do a specific job.</a:t>
            </a:r>
          </a:p>
          <a:p>
            <a:pPr marL="0" indent="0">
              <a:buNone/>
            </a:pPr>
            <a:r>
              <a:rPr lang="en-GB" dirty="0"/>
              <a:t>Libraries:		Group toolkits for easy use.</a:t>
            </a:r>
          </a:p>
        </p:txBody>
      </p:sp>
    </p:spTree>
    <p:extLst>
      <p:ext uri="{BB962C8B-B14F-4D97-AF65-F5344CB8AC3E}">
        <p14:creationId xmlns:p14="http://schemas.microsoft.com/office/powerpoint/2010/main" val="335850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3F7D-65CB-4A48-8D27-D29B5EC0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if compound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20B22-C128-492F-9528-7BF3A3D9F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Compound statements</a:t>
            </a:r>
            <a:r>
              <a:rPr lang="en-GB" dirty="0"/>
              <a:t> are one or more </a:t>
            </a:r>
            <a:r>
              <a:rPr lang="en-GB" dirty="0">
                <a:solidFill>
                  <a:schemeClr val="accent1"/>
                </a:solidFill>
              </a:rPr>
              <a:t>clauses</a:t>
            </a:r>
            <a:r>
              <a:rPr lang="en-GB" dirty="0"/>
              <a:t>, the inside of which </a:t>
            </a:r>
            <a:r>
              <a:rPr lang="en-GB" i="1" dirty="0"/>
              <a:t>must</a:t>
            </a:r>
            <a:r>
              <a:rPr lang="en-GB" dirty="0"/>
              <a:t> be indented if not all on one line.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	</a:t>
            </a:r>
            <a:r>
              <a:rPr lang="en-GB" dirty="0"/>
              <a:t>		# </a:t>
            </a:r>
            <a:r>
              <a:rPr lang="en-GB" dirty="0">
                <a:solidFill>
                  <a:schemeClr val="accent1"/>
                </a:solidFill>
              </a:rPr>
              <a:t>Clause header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do this</a:t>
            </a:r>
            <a:r>
              <a:rPr lang="en-GB" dirty="0"/>
              <a:t>			# </a:t>
            </a:r>
            <a:r>
              <a:rPr lang="en-GB" dirty="0">
                <a:solidFill>
                  <a:schemeClr val="accent1"/>
                </a:solidFill>
              </a:rPr>
              <a:t>Suite</a:t>
            </a:r>
            <a:r>
              <a:rPr lang="en-GB" dirty="0"/>
              <a:t> of statements.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This line always done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 (rarer):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 do this; do this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This line always done</a:t>
            </a:r>
          </a:p>
        </p:txBody>
      </p:sp>
    </p:spTree>
    <p:extLst>
      <p:ext uri="{BB962C8B-B14F-4D97-AF65-F5344CB8AC3E}">
        <p14:creationId xmlns:p14="http://schemas.microsoft.com/office/powerpoint/2010/main" val="377529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54975-0419-450D-BFC8-996EA338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39E1-74EA-443D-A794-4ABEF7660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a &lt; 10: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print("a less than 10")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print("a assessed")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(a &lt; 10):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print("a less than 10")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print("a assessed")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Parentheses not needed, but can make things clearer, especially with multiple operators. Again, don't rely on precedence. </a:t>
            </a:r>
          </a:p>
        </p:txBody>
      </p:sp>
    </p:spTree>
    <p:extLst>
      <p:ext uri="{BB962C8B-B14F-4D97-AF65-F5344CB8AC3E}">
        <p14:creationId xmlns:p14="http://schemas.microsoft.com/office/powerpoint/2010/main" val="83385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3F7D-65CB-4A48-8D27-D29B5EC0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if-else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20B22-C128-492F-9528-7BF3A3D9F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This line always done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70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54975-0419-450D-BFC8-996EA338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39E1-74EA-443D-A794-4ABEF7660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a &lt; 10: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print("a less than 10")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print("a greater than 10")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print("a assessed")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16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80E0-904A-46EB-BB0B-EB43343D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if-else-if ladder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D53E0-3238-4E8E-BB84-3D8744623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this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This line always done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01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54975-0419-450D-BFC8-996EA338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39E1-74EA-443D-A794-4ABEF7660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day &lt;= 5: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print("Weekday")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day == 6: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print("Saturday")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print("Sunday")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But you have to watch for inefficiencies.</a:t>
            </a:r>
          </a:p>
        </p:txBody>
      </p:sp>
    </p:spTree>
    <p:extLst>
      <p:ext uri="{BB962C8B-B14F-4D97-AF65-F5344CB8AC3E}">
        <p14:creationId xmlns:p14="http://schemas.microsoft.com/office/powerpoint/2010/main" val="234245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6697-B761-4FED-9FAA-EB3D6476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b="1" dirty="0"/>
              <a:t>Nested compound statements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58A0-FDEC-4ADA-BBB0-D71C88B42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1825625"/>
            <a:ext cx="10917702" cy="4547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a &lt; 10: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if b &lt; 10: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print("a and b less than 10")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print("b greater than 10, a less")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("a and b assessed")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Note that to avoid ambiguity as to what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GB" dirty="0">
                <a:cs typeface="Courier New" panose="02070309020205020404" pitchFamily="49" charset="0"/>
              </a:rPr>
              <a:t> links to, you can't do this all on one line.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19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16508</TotalTime>
  <Words>579</Words>
  <Application>Microsoft Office PowerPoint</Application>
  <PresentationFormat>Widescreen</PresentationFormat>
  <Paragraphs>170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Control Flow statements</vt:lpstr>
      <vt:lpstr>Control Flow statements</vt:lpstr>
      <vt:lpstr>if compound statement</vt:lpstr>
      <vt:lpstr>Example</vt:lpstr>
      <vt:lpstr>if-else</vt:lpstr>
      <vt:lpstr>Example</vt:lpstr>
      <vt:lpstr>The if-else-if ladder</vt:lpstr>
      <vt:lpstr>Example</vt:lpstr>
      <vt:lpstr>Nested compound statements</vt:lpstr>
      <vt:lpstr>Conditions</vt:lpstr>
      <vt:lpstr>Boolean operators</vt:lpstr>
      <vt:lpstr>Conditional quirks</vt:lpstr>
      <vt:lpstr>Ternary operator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1433</cp:revision>
  <dcterms:created xsi:type="dcterms:W3CDTF">2017-08-18T14:16:12Z</dcterms:created>
  <dcterms:modified xsi:type="dcterms:W3CDTF">2017-10-25T23:51:01Z</dcterms:modified>
</cp:coreProperties>
</file>