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1378" r:id="rId2"/>
    <p:sldId id="1521" r:id="rId3"/>
    <p:sldId id="1520" r:id="rId4"/>
    <p:sldId id="1523" r:id="rId5"/>
    <p:sldId id="1377" r:id="rId6"/>
    <p:sldId id="152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1" autoAdjust="0"/>
    <p:restoredTop sz="65291" autoAdjust="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D4F06F-9AB2-4BEE-92C3-62BD5FF093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4889E7-3EF2-4CB1-B589-46A6E9F66C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63394-5E78-4E60-A0EB-01BAB7C1B808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4DEEF8-EEC9-4227-9392-0A6ECE315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FBC98C-0309-4AF5-BB4E-7791FA6FD9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44820-C3CF-4C14-8917-F2AD192D6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83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863BF-F796-4368-80E3-69D92631BBF7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F8E6D-2F87-4F6A-97CA-AABE12BDB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72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896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For more, see:</a:t>
            </a:r>
          </a:p>
          <a:p>
            <a:r>
              <a:rPr lang="en-GB" dirty="0"/>
              <a:t>https://docs.python.org/3/tutorial/classes.html#private-variables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153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https://docs.python.org/3/library/functions.html#property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667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9F0E3-1DEC-46B1-B715-5564EC81C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10337-6B9C-490F-9748-CF9EB3CC3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95DC1-471D-4158-B4C0-26ABF3007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FD95E-788A-4050-99B9-9F8DCAB2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994D5-8159-4CBD-BC45-FB2BB3EB4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7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F699B-93B4-41E7-919E-399956BA5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9C565E-14CE-4731-91A2-DB9CAAC77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EAD6F-E3A6-4DDF-83E9-02D37D35F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D1376-91E7-4AE6-B455-B590365F9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26C96-033E-42AD-B9C0-E5BDFB081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1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F29EFD-C5DD-40E1-B027-1F860B8FA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F45A3-A0A0-47B1-9F46-1B200BD47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FADEF-A226-471C-B363-7735F4073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A68FC-34EC-4467-AB2C-205D169E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26806-2BF6-4350-9696-13184FAB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16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CC681-92F5-4172-9843-D4A25F823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AE0DE-5ACE-4F8E-8B18-EA529A356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54581-B1B7-451B-A7E7-C1FE61B2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1066C-DB19-4237-A027-6DA09BCF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517B1-0C19-4EF0-8F47-0650A08A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1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00EC5-C6F4-4CFC-BB8B-9CDA9B525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F61D9-1F23-4424-BE39-D53C14556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AB635-654C-4EC0-929F-9F1A3FE9E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99E75-01D2-43FD-8DD6-963F3415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04BE6-3E07-4210-BF3E-EC65D095B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44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3B3CF-7C7F-4288-87A6-787E57395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4FA1B-B65E-4AC6-BC13-AD67348B0E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6B0F39-6CD9-4463-946F-A50919365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B5E872-2DAC-4C44-9CE7-12CB5B6F4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0F7DA-7FDC-4F09-9B39-BDBDD7E04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2EE91-2857-41DA-99D4-65B61452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10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2F0A5-2CCC-48C5-B89B-E0A1B1D80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A14E5-BE3B-42F6-9B11-765F53A29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A1860-13A7-4188-9C43-F15D2C61B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F5E94B-94D2-4566-A638-763F36942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DB6081-BA03-4F62-B362-796595F0D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745CE4-ECBE-4A13-BC8F-D71C51EA8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B10DF-8046-4917-8329-F6ECF4A85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E9AB88-500E-406E-A3B0-A1569605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22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CDC35-1C97-4AFE-A6F9-5472158F8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03EA8E-1324-4009-A219-F88C2921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70797D-0BF8-4527-BC0C-41F3FED9B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E9ADAE-5AFE-4622-A4FE-970A04ABA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12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EFE443-86C8-47FA-9C3F-58E195AC7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59A948-37D3-42E0-933B-D3346F155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DF4E6-CF48-4CA2-A526-BCB3E6655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55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74ED9-2181-4D7D-A22B-E504919A4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5F99F-442A-40EF-B6D9-8AE3FD7D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D5618F-CEA0-4CC2-9F91-33C9A271A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93E4B-BBFF-41AD-9467-55B3B6B65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1EED0-6CFF-4B36-9E7E-B28289B46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10B51B-459C-4C50-BA52-C1625249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102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D10B4-A81C-4DE1-8383-56506689F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98D5E9-601C-4784-A35E-A21C5D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F8BB5B-A39E-4356-A604-BBFCA2909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2E38B-8A3F-4CBF-A623-7D746C419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6A909-848A-49DA-94DD-656E49C6A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AE1EED-919A-4634-BCF7-57468513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91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4BA5F1-6827-423D-B0C0-F2640AB16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DAB672-1910-4405-97A2-4CE7CEAE1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69774-A2CF-4E6B-9892-53D6CD689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C198-0286-4978-B10F-877371E3E014}" type="datetimeFigureOut">
              <a:rPr lang="en-GB" smtClean="0"/>
              <a:t>04/11/2017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97D22-587F-489E-89F3-20BD5BE587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919AF-E929-40C7-95C1-01D45FC43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38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functions.html#propert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413AC-C3BD-463A-8B1F-CAE3B73EC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Access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1AD3F-A011-41C5-8F0A-486B4F680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1077136" cy="47439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Many languages have a notion of '</a:t>
            </a:r>
            <a:r>
              <a:rPr lang="en-GB" dirty="0">
                <a:solidFill>
                  <a:schemeClr val="accent1"/>
                </a:solidFill>
              </a:rPr>
              <a:t>private</a:t>
            </a:r>
            <a:r>
              <a:rPr lang="en-GB" dirty="0"/>
              <a:t>' variables that can't be accessed from outside an object. For example, if we were sending someone sensitive information, we might not want to give people direct access to it.</a:t>
            </a:r>
          </a:p>
          <a:p>
            <a:pPr marL="0" indent="0">
              <a:buNone/>
            </a:pPr>
            <a:r>
              <a:rPr lang="en-GB" dirty="0"/>
              <a:t>Instead, we usually have '</a:t>
            </a:r>
            <a:r>
              <a:rPr lang="en-GB" dirty="0">
                <a:solidFill>
                  <a:schemeClr val="accent1"/>
                </a:solidFill>
              </a:rPr>
              <a:t>public</a:t>
            </a:r>
            <a:r>
              <a:rPr lang="en-GB" dirty="0"/>
              <a:t>' </a:t>
            </a:r>
            <a:r>
              <a:rPr lang="en-GB" dirty="0">
                <a:solidFill>
                  <a:schemeClr val="accent1"/>
                </a:solidFill>
              </a:rPr>
              <a:t>accessor</a:t>
            </a:r>
            <a:r>
              <a:rPr lang="en-GB" dirty="0"/>
              <a:t> "get" and </a:t>
            </a:r>
            <a:r>
              <a:rPr lang="en-GB" dirty="0" err="1">
                <a:solidFill>
                  <a:schemeClr val="accent1"/>
                </a:solidFill>
              </a:rPr>
              <a:t>mutator</a:t>
            </a:r>
            <a:r>
              <a:rPr lang="en-GB" dirty="0"/>
              <a:t> "set" methods, which negotiate getting or changing private variables, for example checking the variable isn't in use or asking for a password.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object.getVariableA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object.setVariableA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(20)</a:t>
            </a:r>
          </a:p>
          <a:p>
            <a:pPr marL="0" indent="0">
              <a:buNone/>
            </a:pPr>
            <a:r>
              <a:rPr lang="en-GB" dirty="0"/>
              <a:t>Indeed, accessor and </a:t>
            </a:r>
            <a:r>
              <a:rPr lang="en-GB" dirty="0" err="1"/>
              <a:t>mutator</a:t>
            </a:r>
            <a:r>
              <a:rPr lang="en-GB" dirty="0"/>
              <a:t> methods are generally regarded as good practice whatever the data: it's generally bad practice to access variables directly as you have no idea what else is using them.</a:t>
            </a:r>
          </a:p>
        </p:txBody>
      </p:sp>
    </p:spTree>
    <p:extLst>
      <p:ext uri="{BB962C8B-B14F-4D97-AF65-F5344CB8AC3E}">
        <p14:creationId xmlns:p14="http://schemas.microsoft.com/office/powerpoint/2010/main" val="2229932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27DA0-32E3-41F6-9DC0-F5DE1BFF4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Application Programming 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97116-6377-41DA-BF10-BBD884FE4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779" y="2078844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err="1"/>
              <a:t>Infact</a:t>
            </a:r>
            <a:r>
              <a:rPr lang="en-GB" dirty="0"/>
              <a:t>, it is usual to hide any variables and methods that outside code doesn't need access, limiting interactions to a clean and clear set of public methods. </a:t>
            </a:r>
          </a:p>
          <a:p>
            <a:pPr marL="0" indent="0">
              <a:buNone/>
            </a:pPr>
            <a:r>
              <a:rPr lang="en-GB" dirty="0"/>
              <a:t>These public methods are the </a:t>
            </a:r>
            <a:r>
              <a:rPr lang="en-GB" dirty="0">
                <a:solidFill>
                  <a:schemeClr val="accent1"/>
                </a:solidFill>
              </a:rPr>
              <a:t>Application Programming Interface (API) </a:t>
            </a:r>
            <a:r>
              <a:rPr lang="en-GB" dirty="0"/>
              <a:t>of the code; the bits for connecting to it. These are often the bits described in the API documentation, often called the API or docs for short.</a:t>
            </a:r>
          </a:p>
          <a:p>
            <a:pPr marL="0" indent="0">
              <a:buNone/>
            </a:pPr>
            <a:r>
              <a:rPr lang="en-GB" dirty="0"/>
              <a:t>This is part of </a:t>
            </a:r>
            <a:r>
              <a:rPr lang="en-GB" dirty="0">
                <a:solidFill>
                  <a:schemeClr val="accent1"/>
                </a:solidFill>
              </a:rPr>
              <a:t>Design by Contract</a:t>
            </a:r>
            <a:r>
              <a:rPr lang="en-GB" dirty="0"/>
              <a:t>: the idea that you design the public connections between code as the main program structure achieving a goal, allowing implementations within the code to be background detail.</a:t>
            </a:r>
          </a:p>
        </p:txBody>
      </p:sp>
    </p:spTree>
    <p:extLst>
      <p:ext uri="{BB962C8B-B14F-4D97-AF65-F5344CB8AC3E}">
        <p14:creationId xmlns:p14="http://schemas.microsoft.com/office/powerpoint/2010/main" val="2671234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74E0E-5908-495A-9DE1-71CC0703B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Private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146C5-959C-49E3-8407-26C5E57B5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In Python the security aspects of access control are less key, as the code is distributed as open text.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Nevertheless, you can informally hide variables if there's no reason for outside code to interact with it.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 function/method or variable name begun with an _underscore will informally be hidden when  public descriptions of the code are made (for example, by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(object) 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95895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BFD30-E1BB-4B97-B398-5023B3F3B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Private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57635-0FE2-41A0-87F0-6A703A244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GB" dirty="0"/>
              <a:t>In addition, there is a chance that you want to make variables such that they can't be overridden by subclasses.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If I make a variable in the sub and super classes, the subclass one will replace the superclass one, potentially causing issues if superclass methods are run.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This is usually dealt with by making variables private, but in the absence of that option python engages in </a:t>
            </a:r>
            <a:r>
              <a:rPr lang="en-GB" dirty="0">
                <a:solidFill>
                  <a:schemeClr val="accent1"/>
                </a:solidFill>
              </a:rPr>
              <a:t>name mangling</a:t>
            </a:r>
            <a:r>
              <a:rPr lang="en-GB" dirty="0"/>
              <a:t>. Any label starting with at least two leading __underscores and at most one trailing underscore is replaced with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ClassName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__name</a:t>
            </a:r>
            <a:r>
              <a:rPr lang="en-GB" dirty="0"/>
              <a:t>. This prevents subclasses accidentally overriding it.</a:t>
            </a:r>
          </a:p>
        </p:txBody>
      </p:sp>
    </p:spTree>
    <p:extLst>
      <p:ext uri="{BB962C8B-B14F-4D97-AF65-F5344CB8AC3E}">
        <p14:creationId xmlns:p14="http://schemas.microsoft.com/office/powerpoint/2010/main" val="534576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6204D-1A8D-436C-ADC0-C78D72E5F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Read only variables, get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B7735-DFDF-40AE-860A-859EF8C27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Solution is to use the property() </a:t>
            </a:r>
            <a:r>
              <a:rPr lang="en-GB" dirty="0" err="1"/>
              <a:t>builtin</a:t>
            </a:r>
            <a:r>
              <a:rPr lang="en-GB" dirty="0"/>
              <a:t> function 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https://docs.python.org/3/library/functions.html#property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This sets up a variable so it can only be accessed through accessor / </a:t>
            </a:r>
            <a:r>
              <a:rPr lang="en-GB" dirty="0" err="1"/>
              <a:t>mutator</a:t>
            </a:r>
            <a:r>
              <a:rPr lang="en-GB" dirty="0"/>
              <a:t> methods.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When the variable is accessed as: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object_name.variable_name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What will run is: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object_name.getvariable_name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dirty="0"/>
              <a:t>This can be used to make variables read only, for example.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3327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66F01-5E2E-462E-98D4-DF679600A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Example from docs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B974F-B516-4074-940A-6F7DB2C27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class C():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__(self):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self._x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None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getx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self._x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(self, value):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self._x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value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delx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del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self._x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x = property(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getx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delx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"I'm the 'x' property.")</a:t>
            </a:r>
          </a:p>
        </p:txBody>
      </p:sp>
    </p:spTree>
    <p:extLst>
      <p:ext uri="{BB962C8B-B14F-4D97-AF65-F5344CB8AC3E}">
        <p14:creationId xmlns:p14="http://schemas.microsoft.com/office/powerpoint/2010/main" val="2865393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16843</TotalTime>
  <Words>628</Words>
  <Application>Microsoft Office PowerPoint</Application>
  <PresentationFormat>Widescreen</PresentationFormat>
  <Paragraphs>51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Office Theme</vt:lpstr>
      <vt:lpstr>Access control</vt:lpstr>
      <vt:lpstr>Application Programming Interfaces</vt:lpstr>
      <vt:lpstr>Private</vt:lpstr>
      <vt:lpstr>Private</vt:lpstr>
      <vt:lpstr>Read only variables, get set</vt:lpstr>
      <vt:lpstr>Example from docs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Linus</dc:creator>
  <cp:lastModifiedBy>Linus</cp:lastModifiedBy>
  <cp:revision>1461</cp:revision>
  <dcterms:created xsi:type="dcterms:W3CDTF">2017-08-18T14:16:12Z</dcterms:created>
  <dcterms:modified xsi:type="dcterms:W3CDTF">2017-11-04T15:51:15Z</dcterms:modified>
</cp:coreProperties>
</file>