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378" r:id="rId2"/>
    <p:sldId id="1521" r:id="rId3"/>
    <p:sldId id="1520" r:id="rId4"/>
    <p:sldId id="1523" r:id="rId5"/>
    <p:sldId id="1377" r:id="rId6"/>
    <p:sldId id="152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1" autoAdjust="0"/>
    <p:restoredTop sz="65291" autoAdjust="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896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more, see:</a:t>
            </a:r>
          </a:p>
          <a:p>
            <a:r>
              <a:rPr lang="en-GB" dirty="0"/>
              <a:t>https://docs.python.org/3/tutorial/classes.html#private-variables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153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https://docs.python.org/3/library/functions.html#property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67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04/11/2017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functions.html#propert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13AC-C3BD-463A-8B1F-CAE3B73EC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Access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1AD3F-A011-41C5-8F0A-486B4F680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077136" cy="47439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Many languages have a notion of '</a:t>
            </a:r>
            <a:r>
              <a:rPr lang="en-GB" dirty="0">
                <a:solidFill>
                  <a:schemeClr val="accent1"/>
                </a:solidFill>
              </a:rPr>
              <a:t>private</a:t>
            </a:r>
            <a:r>
              <a:rPr lang="en-GB" dirty="0"/>
              <a:t>' variables that can't be accessed from outside an object. For example, if we were sending someone sensitive information, we might not want to give people direct access to it.</a:t>
            </a:r>
          </a:p>
          <a:p>
            <a:pPr marL="0" indent="0">
              <a:buNone/>
            </a:pPr>
            <a:r>
              <a:rPr lang="en-GB" dirty="0"/>
              <a:t>Instead, we usually have '</a:t>
            </a:r>
            <a:r>
              <a:rPr lang="en-GB" dirty="0">
                <a:solidFill>
                  <a:schemeClr val="accent1"/>
                </a:solidFill>
              </a:rPr>
              <a:t>public</a:t>
            </a:r>
            <a:r>
              <a:rPr lang="en-GB" dirty="0"/>
              <a:t>' </a:t>
            </a:r>
            <a:r>
              <a:rPr lang="en-GB" dirty="0">
                <a:solidFill>
                  <a:schemeClr val="accent1"/>
                </a:solidFill>
              </a:rPr>
              <a:t>accessor</a:t>
            </a:r>
            <a:r>
              <a:rPr lang="en-GB" dirty="0"/>
              <a:t> "get" and </a:t>
            </a:r>
            <a:r>
              <a:rPr lang="en-GB" dirty="0" err="1">
                <a:solidFill>
                  <a:schemeClr val="accent1"/>
                </a:solidFill>
              </a:rPr>
              <a:t>mutator</a:t>
            </a:r>
            <a:r>
              <a:rPr lang="en-GB" dirty="0"/>
              <a:t> "set" methods, which negotiate getting or changing private variables, for example checking the variable isn't in use or asking for a password.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object.getVariableA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object.setVariableA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(20)</a:t>
            </a:r>
          </a:p>
          <a:p>
            <a:pPr marL="0" indent="0">
              <a:buNone/>
            </a:pPr>
            <a:r>
              <a:rPr lang="en-GB" dirty="0"/>
              <a:t>Indeed, accessor and </a:t>
            </a:r>
            <a:r>
              <a:rPr lang="en-GB" dirty="0" err="1"/>
              <a:t>mutator</a:t>
            </a:r>
            <a:r>
              <a:rPr lang="en-GB" dirty="0"/>
              <a:t> methods are generally regarded as good practice whatever the data: it's generally bad practice to access variables directly as you have no idea what else is using them.</a:t>
            </a:r>
          </a:p>
        </p:txBody>
      </p:sp>
    </p:spTree>
    <p:extLst>
      <p:ext uri="{BB962C8B-B14F-4D97-AF65-F5344CB8AC3E}">
        <p14:creationId xmlns:p14="http://schemas.microsoft.com/office/powerpoint/2010/main" val="222993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27DA0-32E3-41F6-9DC0-F5DE1BFF4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Application Programming 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97116-6377-41DA-BF10-BBD884FE4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779" y="207884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err="1"/>
              <a:t>Infact</a:t>
            </a:r>
            <a:r>
              <a:rPr lang="en-GB" dirty="0"/>
              <a:t>, it is usual to hide any variables and methods that outside code doesn't need access, limiting interactions to a clean and clear set of public methods. </a:t>
            </a:r>
          </a:p>
          <a:p>
            <a:pPr marL="0" indent="0">
              <a:buNone/>
            </a:pPr>
            <a:r>
              <a:rPr lang="en-GB" dirty="0"/>
              <a:t>These public methods are the </a:t>
            </a:r>
            <a:r>
              <a:rPr lang="en-GB" dirty="0">
                <a:solidFill>
                  <a:schemeClr val="accent1"/>
                </a:solidFill>
              </a:rPr>
              <a:t>Application Programming Interface (API) </a:t>
            </a:r>
            <a:r>
              <a:rPr lang="en-GB" dirty="0"/>
              <a:t>of the code; the bits for connecting to it. These are often the bits described in the API documentation, often called the API or docs for short.</a:t>
            </a:r>
          </a:p>
          <a:p>
            <a:pPr marL="0" indent="0">
              <a:buNone/>
            </a:pPr>
            <a:r>
              <a:rPr lang="en-GB" dirty="0"/>
              <a:t>This is part of </a:t>
            </a:r>
            <a:r>
              <a:rPr lang="en-GB" dirty="0">
                <a:solidFill>
                  <a:schemeClr val="accent1"/>
                </a:solidFill>
              </a:rPr>
              <a:t>Design by Contract</a:t>
            </a:r>
            <a:r>
              <a:rPr lang="en-GB" dirty="0"/>
              <a:t>: the idea that you design the public connections between code as the main program structure achieving a goal, allowing implementations within the code to be background detail.</a:t>
            </a:r>
          </a:p>
        </p:txBody>
      </p:sp>
    </p:spTree>
    <p:extLst>
      <p:ext uri="{BB962C8B-B14F-4D97-AF65-F5344CB8AC3E}">
        <p14:creationId xmlns:p14="http://schemas.microsoft.com/office/powerpoint/2010/main" val="2671234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74E0E-5908-495A-9DE1-71CC0703B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Private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146C5-959C-49E3-8407-26C5E57B5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 Python the security aspects of access control are less key, as the code is distributed as open text.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Nevertheless, you can informally hide variables if there's no reason for outside code to interact with 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function/method or variable name begun with an _underscore will informally be hidden when  public descriptions of the code are made (for example, by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(object) 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589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BFD30-E1BB-4B97-B398-5023B3F3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Private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57635-0FE2-41A0-87F0-6A703A244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In addition, there is a chance that you want to make variables such that they can't be overridden by subclasses.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If I make a variable in the sub and super classes, the subclass one will replace the superclass one, potentially causing issues if superclass methods are run.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This is usually dealt with by making variables private, but in the absence of that option python engages in </a:t>
            </a:r>
            <a:r>
              <a:rPr lang="en-GB" dirty="0">
                <a:solidFill>
                  <a:schemeClr val="accent1"/>
                </a:solidFill>
              </a:rPr>
              <a:t>name mangling</a:t>
            </a:r>
            <a:r>
              <a:rPr lang="en-GB" dirty="0"/>
              <a:t>. Any label starting with at least two leading __underscores and at most one trailing underscore is replaced with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__name</a:t>
            </a:r>
            <a:r>
              <a:rPr lang="en-GB" dirty="0"/>
              <a:t>. This prevents subclasses accidentally overriding it.</a:t>
            </a:r>
          </a:p>
        </p:txBody>
      </p:sp>
    </p:spTree>
    <p:extLst>
      <p:ext uri="{BB962C8B-B14F-4D97-AF65-F5344CB8AC3E}">
        <p14:creationId xmlns:p14="http://schemas.microsoft.com/office/powerpoint/2010/main" val="534576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204D-1A8D-436C-ADC0-C78D72E5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 only variables, get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B7735-DFDF-40AE-860A-859EF8C27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Solution is to use the property() </a:t>
            </a:r>
            <a:r>
              <a:rPr lang="en-GB" dirty="0" err="1"/>
              <a:t>builtin</a:t>
            </a:r>
            <a:r>
              <a:rPr lang="en-GB" dirty="0"/>
              <a:t> function 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https://docs.python.org/3/library/functions.html#property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This sets up a variable so it can only be accessed through accessor / </a:t>
            </a:r>
            <a:r>
              <a:rPr lang="en-GB" dirty="0" err="1"/>
              <a:t>mutator</a:t>
            </a:r>
            <a:r>
              <a:rPr lang="en-GB" dirty="0"/>
              <a:t> methods.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When the variable is accessed as: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object_name.variable_name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What will run is: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object_name.getvariable_name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/>
              <a:t>This can be used to make variables read only, for example.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327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66F01-5E2E-462E-98D4-DF679600A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Example from docs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B974F-B516-4074-940A-6F7DB2C27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C():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__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__(self):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None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self._x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(self, value):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value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  del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self._x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x = property(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delx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"I'm the 'x' property.")</a:t>
            </a:r>
          </a:p>
        </p:txBody>
      </p:sp>
    </p:spTree>
    <p:extLst>
      <p:ext uri="{BB962C8B-B14F-4D97-AF65-F5344CB8AC3E}">
        <p14:creationId xmlns:p14="http://schemas.microsoft.com/office/powerpoint/2010/main" val="2865393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16843</TotalTime>
  <Words>628</Words>
  <Application>Microsoft Office PowerPoint</Application>
  <PresentationFormat>Widescreen</PresentationFormat>
  <Paragraphs>51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Access control</vt:lpstr>
      <vt:lpstr>Application Programming Interfaces</vt:lpstr>
      <vt:lpstr>Private</vt:lpstr>
      <vt:lpstr>Private</vt:lpstr>
      <vt:lpstr>Read only variables, get set</vt:lpstr>
      <vt:lpstr>Example from docs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Linus</cp:lastModifiedBy>
  <cp:revision>1461</cp:revision>
  <dcterms:created xsi:type="dcterms:W3CDTF">2017-08-18T14:16:12Z</dcterms:created>
  <dcterms:modified xsi:type="dcterms:W3CDTF">2017-11-04T15:51:15Z</dcterms:modified>
</cp:coreProperties>
</file>